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82" r:id="rId4"/>
    <p:sldMasterId id="2147484202" r:id="rId5"/>
    <p:sldMasterId id="2147484237" r:id="rId6"/>
    <p:sldMasterId id="2147484297" r:id="rId7"/>
    <p:sldMasterId id="2147484388" r:id="rId8"/>
    <p:sldMasterId id="2147484432" r:id="rId9"/>
  </p:sldMasterIdLst>
  <p:notesMasterIdLst>
    <p:notesMasterId r:id="rId19"/>
  </p:notesMasterIdLst>
  <p:handoutMasterIdLst>
    <p:handoutMasterId r:id="rId20"/>
  </p:handoutMasterIdLst>
  <p:sldIdLst>
    <p:sldId id="301" r:id="rId10"/>
    <p:sldId id="317" r:id="rId11"/>
    <p:sldId id="318" r:id="rId12"/>
    <p:sldId id="297" r:id="rId13"/>
    <p:sldId id="332" r:id="rId14"/>
    <p:sldId id="333" r:id="rId15"/>
    <p:sldId id="323" r:id="rId16"/>
    <p:sldId id="334" r:id="rId17"/>
    <p:sldId id="292"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D"/>
    <a:srgbClr val="1D7DAC"/>
    <a:srgbClr val="1596D5"/>
    <a:srgbClr val="1998D6"/>
    <a:srgbClr val="D80073"/>
    <a:srgbClr val="1BA1E2"/>
    <a:srgbClr val="0054A6"/>
    <a:srgbClr val="0078D7"/>
    <a:srgbClr val="018B02"/>
    <a:srgbClr val="002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0" autoAdjust="0"/>
    <p:restoredTop sz="73236" autoAdjust="0"/>
  </p:normalViewPr>
  <p:slideViewPr>
    <p:cSldViewPr>
      <p:cViewPr varScale="1">
        <p:scale>
          <a:sx n="87" d="100"/>
          <a:sy n="87" d="100"/>
        </p:scale>
        <p:origin x="471" y="48"/>
      </p:cViewPr>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69D9EE-9BC1-49CE-B339-32FE40AC725C}" type="datetime1">
              <a:rPr lang="en-US" altLang="zh-CN" smtClean="0">
                <a:latin typeface="Segoe UI" pitchFamily="34" charset="0"/>
              </a:rPr>
              <a:t>3/1/2021</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819B96F6-93F3-49FE-8C3C-78E4CCCCF07E}" type="datetime1">
              <a:rPr lang="en-US" altLang="zh-CN" smtClean="0"/>
              <a:t>3/1/2021</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各位老师同学大家好，我们是</a:t>
            </a:r>
            <a:r>
              <a:rPr lang="en-US" altLang="zh-CN" dirty="0" err="1"/>
              <a:t>Paperadar</a:t>
            </a:r>
            <a:r>
              <a:rPr lang="zh-CN" altLang="en-US" dirty="0"/>
              <a:t>，参与的是</a:t>
            </a:r>
            <a:r>
              <a:rPr lang="en-US" altLang="zh-CN" dirty="0" err="1"/>
              <a:t>Papera</a:t>
            </a:r>
            <a:r>
              <a:rPr lang="zh-CN" altLang="en-US" dirty="0"/>
              <a:t>项目，我是组长叶舟，由我来给大家简单介绍以下我们的计划。</a:t>
            </a:r>
          </a:p>
        </p:txBody>
      </p:sp>
      <p:sp>
        <p:nvSpPr>
          <p:cNvPr id="4" name="页眉占位符 3"/>
          <p:cNvSpPr>
            <a:spLocks noGrp="1"/>
          </p:cNvSpPr>
          <p:nvPr>
            <p:ph type="hdr" sz="quarter"/>
          </p:nvPr>
        </p:nvSpPr>
        <p:spPr/>
        <p:txBody>
          <a:bodyPr/>
          <a:lstStyle/>
          <a:p>
            <a:endParaRPr lang="en-US" dirty="0"/>
          </a:p>
        </p:txBody>
      </p:sp>
      <p:sp>
        <p:nvSpPr>
          <p:cNvPr id="5" name="日期占位符 4"/>
          <p:cNvSpPr>
            <a:spLocks noGrp="1"/>
          </p:cNvSpPr>
          <p:nvPr>
            <p:ph type="dt" idx="1"/>
          </p:nvPr>
        </p:nvSpPr>
        <p:spPr/>
        <p:txBody>
          <a:bodyPr/>
          <a:lstStyle/>
          <a:p>
            <a:fld id="{819B96F6-93F3-49FE-8C3C-78E4CCCCF07E}" type="datetime1">
              <a:rPr lang="en-US" altLang="zh-CN" smtClean="0"/>
              <a:t>3/1/2021</a:t>
            </a:fld>
            <a:endParaRPr lang="en-US" dirty="0"/>
          </a:p>
        </p:txBody>
      </p:sp>
      <p:sp>
        <p:nvSpPr>
          <p:cNvPr id="6" name="灯片编号占位符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28651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首先简单介绍一下</a:t>
            </a:r>
            <a:r>
              <a:rPr lang="en-US" altLang="zh-CN" dirty="0" err="1"/>
              <a:t>Papera</a:t>
            </a:r>
            <a:r>
              <a:rPr lang="zh-CN" altLang="en-US" dirty="0"/>
              <a:t>项目</a:t>
            </a:r>
          </a:p>
        </p:txBody>
      </p:sp>
      <p:sp>
        <p:nvSpPr>
          <p:cNvPr id="4" name="页眉占位符 3"/>
          <p:cNvSpPr>
            <a:spLocks noGrp="1"/>
          </p:cNvSpPr>
          <p:nvPr>
            <p:ph type="hdr" sz="quarter"/>
          </p:nvPr>
        </p:nvSpPr>
        <p:spPr/>
        <p:txBody>
          <a:bodyPr/>
          <a:lstStyle/>
          <a:p>
            <a:endParaRPr lang="en-US" dirty="0"/>
          </a:p>
        </p:txBody>
      </p:sp>
      <p:sp>
        <p:nvSpPr>
          <p:cNvPr id="5" name="日期占位符 4"/>
          <p:cNvSpPr>
            <a:spLocks noGrp="1"/>
          </p:cNvSpPr>
          <p:nvPr>
            <p:ph type="dt" idx="1"/>
          </p:nvPr>
        </p:nvSpPr>
        <p:spPr/>
        <p:txBody>
          <a:bodyPr/>
          <a:lstStyle/>
          <a:p>
            <a:fld id="{819B96F6-93F3-49FE-8C3C-78E4CCCCF07E}" type="datetime1">
              <a:rPr lang="en-US" altLang="zh-CN" smtClean="0"/>
              <a:t>3/1/2021</a:t>
            </a:fld>
            <a:endParaRPr lang="en-US" dirty="0"/>
          </a:p>
        </p:txBody>
      </p:sp>
      <p:sp>
        <p:nvSpPr>
          <p:cNvPr id="6" name="灯片编号占位符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19505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Papera</a:t>
            </a:r>
            <a:r>
              <a:rPr lang="zh-CN" altLang="en-US" dirty="0"/>
              <a:t>是一个多功能的</a:t>
            </a:r>
            <a:r>
              <a:rPr lang="en-US" altLang="zh-CN" dirty="0"/>
              <a:t>PDF</a:t>
            </a:r>
            <a:r>
              <a:rPr lang="zh-CN" altLang="en-US" dirty="0"/>
              <a:t>论文阅读助手，在阅读的基础上，结合了笔记、批注、问答、翻译、搜索、收藏管理以及检索文档的功能，我们将在次基础上进行二次开发与优化，希望做出一个用户体验更完善，功能更加全面的</a:t>
            </a:r>
            <a:r>
              <a:rPr lang="en-US" altLang="zh-CN" dirty="0" err="1"/>
              <a:t>Papera</a:t>
            </a:r>
            <a:r>
              <a:rPr lang="zh-CN" altLang="en-US" dirty="0"/>
              <a:t>。</a:t>
            </a:r>
          </a:p>
        </p:txBody>
      </p:sp>
      <p:sp>
        <p:nvSpPr>
          <p:cNvPr id="4" name="页眉占位符 3"/>
          <p:cNvSpPr>
            <a:spLocks noGrp="1"/>
          </p:cNvSpPr>
          <p:nvPr>
            <p:ph type="hdr" sz="quarter"/>
          </p:nvPr>
        </p:nvSpPr>
        <p:spPr/>
        <p:txBody>
          <a:bodyPr/>
          <a:lstStyle/>
          <a:p>
            <a:endParaRPr lang="en-US" dirty="0"/>
          </a:p>
        </p:txBody>
      </p:sp>
      <p:sp>
        <p:nvSpPr>
          <p:cNvPr id="5" name="日期占位符 4"/>
          <p:cNvSpPr>
            <a:spLocks noGrp="1"/>
          </p:cNvSpPr>
          <p:nvPr>
            <p:ph type="dt" idx="1"/>
          </p:nvPr>
        </p:nvSpPr>
        <p:spPr/>
        <p:txBody>
          <a:bodyPr/>
          <a:lstStyle/>
          <a:p>
            <a:fld id="{819B96F6-93F3-49FE-8C3C-78E4CCCCF07E}" type="datetime1">
              <a:rPr lang="en-US" altLang="zh-CN" smtClean="0"/>
              <a:t>3/1/2021</a:t>
            </a:fld>
            <a:endParaRPr lang="en-US" dirty="0"/>
          </a:p>
        </p:txBody>
      </p:sp>
      <p:sp>
        <p:nvSpPr>
          <p:cNvPr id="6" name="灯片编号占位符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4815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接着介绍一下我们将如何改造目前的</a:t>
            </a:r>
            <a:r>
              <a:rPr lang="en-US" altLang="zh-CN" dirty="0" err="1"/>
              <a:t>Papera</a:t>
            </a:r>
            <a:endParaRPr lang="zh-CN" altLang="en-US" dirty="0"/>
          </a:p>
        </p:txBody>
      </p:sp>
      <p:sp>
        <p:nvSpPr>
          <p:cNvPr id="4" name="页眉占位符 3"/>
          <p:cNvSpPr>
            <a:spLocks noGrp="1"/>
          </p:cNvSpPr>
          <p:nvPr>
            <p:ph type="hdr" sz="quarter"/>
          </p:nvPr>
        </p:nvSpPr>
        <p:spPr/>
        <p:txBody>
          <a:bodyPr/>
          <a:lstStyle/>
          <a:p>
            <a:endParaRPr lang="en-US" dirty="0"/>
          </a:p>
        </p:txBody>
      </p:sp>
      <p:sp>
        <p:nvSpPr>
          <p:cNvPr id="5" name="日期占位符 4"/>
          <p:cNvSpPr>
            <a:spLocks noGrp="1"/>
          </p:cNvSpPr>
          <p:nvPr>
            <p:ph type="dt" idx="1"/>
          </p:nvPr>
        </p:nvSpPr>
        <p:spPr/>
        <p:txBody>
          <a:bodyPr/>
          <a:lstStyle/>
          <a:p>
            <a:fld id="{819B96F6-93F3-49FE-8C3C-78E4CCCCF07E}" type="datetime1">
              <a:rPr lang="en-US" altLang="zh-CN" smtClean="0"/>
              <a:t>3/1/2021</a:t>
            </a:fld>
            <a:endParaRPr lang="en-US" dirty="0"/>
          </a:p>
        </p:txBody>
      </p:sp>
      <p:sp>
        <p:nvSpPr>
          <p:cNvPr id="6" name="灯片编号占位符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7100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首先是对原有功能点的优化。在对</a:t>
            </a:r>
            <a:r>
              <a:rPr lang="en-US" altLang="zh-CN" dirty="0" err="1"/>
              <a:t>Papera</a:t>
            </a:r>
            <a:r>
              <a:rPr lang="zh-CN" altLang="en-US" dirty="0"/>
              <a:t>进行了轻度使用后，找到了以下优化点。</a:t>
            </a:r>
          </a:p>
        </p:txBody>
      </p:sp>
      <p:sp>
        <p:nvSpPr>
          <p:cNvPr id="4" name="页眉占位符 3"/>
          <p:cNvSpPr>
            <a:spLocks noGrp="1"/>
          </p:cNvSpPr>
          <p:nvPr>
            <p:ph type="hdr" sz="quarter"/>
          </p:nvPr>
        </p:nvSpPr>
        <p:spPr/>
        <p:txBody>
          <a:bodyPr/>
          <a:lstStyle/>
          <a:p>
            <a:endParaRPr lang="en-US" dirty="0"/>
          </a:p>
        </p:txBody>
      </p:sp>
      <p:sp>
        <p:nvSpPr>
          <p:cNvPr id="5" name="日期占位符 4"/>
          <p:cNvSpPr>
            <a:spLocks noGrp="1"/>
          </p:cNvSpPr>
          <p:nvPr>
            <p:ph type="dt" idx="1"/>
          </p:nvPr>
        </p:nvSpPr>
        <p:spPr/>
        <p:txBody>
          <a:bodyPr/>
          <a:lstStyle/>
          <a:p>
            <a:fld id="{819B96F6-93F3-49FE-8C3C-78E4CCCCF07E}" type="datetime1">
              <a:rPr lang="en-US" altLang="zh-CN" smtClean="0"/>
              <a:t>3/1/2021</a:t>
            </a:fld>
            <a:endParaRPr lang="en-US" dirty="0"/>
          </a:p>
        </p:txBody>
      </p:sp>
      <p:sp>
        <p:nvSpPr>
          <p:cNvPr id="6" name="灯片编号占位符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914735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除了优化现有功能与</a:t>
            </a:r>
            <a:r>
              <a:rPr lang="en-US" altLang="zh-CN" dirty="0"/>
              <a:t>UI</a:t>
            </a:r>
            <a:r>
              <a:rPr lang="zh-CN" altLang="en-US" dirty="0"/>
              <a:t>外，将开展新功能的研发，目前暂定为以下几个功能点。</a:t>
            </a:r>
            <a:endParaRPr lang="en-US" altLang="zh-CN" dirty="0"/>
          </a:p>
          <a:p>
            <a:r>
              <a:rPr lang="zh-CN" altLang="en-US" sz="900" b="0" i="0" u="none" strike="noStrike" kern="100" dirty="0">
                <a:effectLst/>
                <a:latin typeface="+mn-lt"/>
              </a:rPr>
              <a:t>自动提取标题、作者、摘要、参考文献 添加收藏夹的时候自动填充</a:t>
            </a:r>
            <a:endParaRPr lang="en-US" altLang="zh-CN" sz="900" b="0" i="0" u="none" strike="noStrike" kern="100" dirty="0">
              <a:effectLst/>
              <a:latin typeface="+mn-lt"/>
            </a:endParaRPr>
          </a:p>
          <a:p>
            <a:r>
              <a:rPr lang="zh-CN" altLang="en-US" sz="900" b="0" i="0" u="none" strike="noStrike" kern="100" dirty="0">
                <a:effectLst/>
                <a:latin typeface="+mn-lt"/>
              </a:rPr>
              <a:t>标题、作者、摘要一键翻译 一目了然就能大致了解论文主要内容</a:t>
            </a:r>
            <a:endParaRPr lang="en-US" altLang="zh-CN" sz="900" b="0" i="0" u="none" strike="noStrike" kern="100" dirty="0">
              <a:effectLst/>
              <a:latin typeface="+mn-lt"/>
            </a:endParaRPr>
          </a:p>
          <a:p>
            <a:r>
              <a:rPr lang="zh-CN" altLang="en-US" sz="900" b="0" i="0" u="none" strike="noStrike" kern="100" dirty="0">
                <a:effectLst/>
                <a:latin typeface="+mn-lt"/>
              </a:rPr>
              <a:t>根据提取的标题作者摘要 进行相关论文的推荐</a:t>
            </a:r>
            <a:endParaRPr lang="en-US" altLang="zh-CN" sz="900" b="0" i="0" u="none" strike="noStrike" kern="100" dirty="0">
              <a:effectLst/>
              <a:latin typeface="+mn-lt"/>
            </a:endParaRPr>
          </a:p>
          <a:p>
            <a:r>
              <a:rPr lang="zh-CN" altLang="en-US" sz="900" b="0" i="0" u="none" strike="noStrike" kern="100" dirty="0">
                <a:effectLst/>
                <a:latin typeface="+mn-lt"/>
              </a:rPr>
              <a:t>将现有的</a:t>
            </a:r>
            <a:r>
              <a:rPr lang="en-US" altLang="zh-CN" sz="900" b="0" i="0" u="none" strike="noStrike" kern="100" dirty="0">
                <a:effectLst/>
                <a:latin typeface="+mn-lt"/>
              </a:rPr>
              <a:t>QA</a:t>
            </a:r>
            <a:r>
              <a:rPr lang="zh-CN" altLang="en-US" sz="900" b="0" i="0" u="none" strike="noStrike" kern="100" dirty="0">
                <a:effectLst/>
                <a:latin typeface="+mn-lt"/>
              </a:rPr>
              <a:t>功能扩充至问答社区的形式 集思广益 共同学习进步</a:t>
            </a:r>
            <a:endParaRPr lang="en-US" altLang="zh-CN" sz="900" b="0" i="0" u="none" strike="noStrike" kern="100" dirty="0">
              <a:effectLst/>
              <a:latin typeface="+mn-lt"/>
            </a:endParaRPr>
          </a:p>
          <a:p>
            <a:r>
              <a:rPr lang="zh-CN" altLang="en-US" sz="900" b="0" i="0" u="none" strike="noStrike" kern="100" dirty="0">
                <a:effectLst/>
                <a:latin typeface="+mn-lt"/>
              </a:rPr>
              <a:t>收藏列表可导出并分享给其他用户导入，方便分享学习内容</a:t>
            </a:r>
            <a:endParaRPr lang="en-US" altLang="zh-CN" sz="900" b="0" i="0" u="none" strike="noStrike" kern="100" dirty="0">
              <a:effectLst/>
              <a:latin typeface="+mn-lt"/>
            </a:endParaRPr>
          </a:p>
          <a:p>
            <a:r>
              <a:rPr lang="zh-CN" altLang="en-US" sz="900" b="0" i="0" u="none" strike="noStrike" kern="100" dirty="0">
                <a:effectLst/>
                <a:latin typeface="+mn-lt"/>
              </a:rPr>
              <a:t>最后就是打包成</a:t>
            </a:r>
            <a:r>
              <a:rPr lang="en-US" altLang="zh-CN" sz="900" b="0" i="0" u="none" strike="noStrike" kern="100" dirty="0" err="1">
                <a:effectLst/>
                <a:latin typeface="+mn-lt"/>
              </a:rPr>
              <a:t>Vscode</a:t>
            </a:r>
            <a:r>
              <a:rPr lang="zh-CN" altLang="en-US" sz="900" b="0" i="0" u="none" strike="noStrike" kern="100" dirty="0">
                <a:effectLst/>
                <a:latin typeface="+mn-lt"/>
              </a:rPr>
              <a:t>的插件</a:t>
            </a:r>
            <a:endParaRPr lang="zh-CN" altLang="en-US" dirty="0"/>
          </a:p>
        </p:txBody>
      </p:sp>
      <p:sp>
        <p:nvSpPr>
          <p:cNvPr id="4" name="页眉占位符 3"/>
          <p:cNvSpPr>
            <a:spLocks noGrp="1"/>
          </p:cNvSpPr>
          <p:nvPr>
            <p:ph type="hdr" sz="quarter"/>
          </p:nvPr>
        </p:nvSpPr>
        <p:spPr/>
        <p:txBody>
          <a:bodyPr/>
          <a:lstStyle/>
          <a:p>
            <a:endParaRPr lang="en-US" dirty="0"/>
          </a:p>
        </p:txBody>
      </p:sp>
      <p:sp>
        <p:nvSpPr>
          <p:cNvPr id="5" name="日期占位符 4"/>
          <p:cNvSpPr>
            <a:spLocks noGrp="1"/>
          </p:cNvSpPr>
          <p:nvPr>
            <p:ph type="dt" idx="1"/>
          </p:nvPr>
        </p:nvSpPr>
        <p:spPr/>
        <p:txBody>
          <a:bodyPr/>
          <a:lstStyle/>
          <a:p>
            <a:fld id="{819B96F6-93F3-49FE-8C3C-78E4CCCCF07E}" type="datetime1">
              <a:rPr lang="en-US" altLang="zh-CN" smtClean="0"/>
              <a:t>3/1/2021</a:t>
            </a:fld>
            <a:endParaRPr lang="en-US" dirty="0"/>
          </a:p>
        </p:txBody>
      </p:sp>
      <p:sp>
        <p:nvSpPr>
          <p:cNvPr id="6" name="灯片编号占位符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0772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最后一部分介绍一下我们的进度规划</a:t>
            </a:r>
          </a:p>
        </p:txBody>
      </p:sp>
      <p:sp>
        <p:nvSpPr>
          <p:cNvPr id="4" name="页眉占位符 3"/>
          <p:cNvSpPr>
            <a:spLocks noGrp="1"/>
          </p:cNvSpPr>
          <p:nvPr>
            <p:ph type="hdr" sz="quarter"/>
          </p:nvPr>
        </p:nvSpPr>
        <p:spPr/>
        <p:txBody>
          <a:bodyPr/>
          <a:lstStyle/>
          <a:p>
            <a:endParaRPr lang="en-US" dirty="0"/>
          </a:p>
        </p:txBody>
      </p:sp>
      <p:sp>
        <p:nvSpPr>
          <p:cNvPr id="5" name="日期占位符 4"/>
          <p:cNvSpPr>
            <a:spLocks noGrp="1"/>
          </p:cNvSpPr>
          <p:nvPr>
            <p:ph type="dt" idx="1"/>
          </p:nvPr>
        </p:nvSpPr>
        <p:spPr/>
        <p:txBody>
          <a:bodyPr/>
          <a:lstStyle/>
          <a:p>
            <a:fld id="{819B96F6-93F3-49FE-8C3C-78E4CCCCF07E}" type="datetime1">
              <a:rPr lang="en-US" altLang="zh-CN" smtClean="0"/>
              <a:t>3/1/2021</a:t>
            </a:fld>
            <a:endParaRPr lang="en-US" dirty="0"/>
          </a:p>
        </p:txBody>
      </p:sp>
      <p:sp>
        <p:nvSpPr>
          <p:cNvPr id="6" name="灯片编号占位符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274509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b="5428"/>
          <a:stretch/>
        </p:blipFill>
        <p:spPr>
          <a:xfrm>
            <a:off x="0" y="1"/>
            <a:ext cx="12436475" cy="6233565"/>
          </a:xfrm>
          <a:prstGeom prst="rect">
            <a:avLst/>
          </a:prstGeom>
        </p:spPr>
      </p:pic>
      <p:sp>
        <p:nvSpPr>
          <p:cNvPr id="6" name="Rectangle 5"/>
          <p:cNvSpPr/>
          <p:nvPr userDrawn="1"/>
        </p:nvSpPr>
        <p:spPr>
          <a:xfrm>
            <a:off x="487465" y="1278012"/>
            <a:ext cx="5938047" cy="3989470"/>
          </a:xfrm>
          <a:prstGeom prst="rect">
            <a:avLst/>
          </a:prstGeom>
          <a:solidFill>
            <a:srgbClr val="00BCF2">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a:t>Presentation title</a:t>
            </a:r>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201606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Date Placeholder 2"/>
          <p:cNvSpPr>
            <a:spLocks noGrp="1"/>
          </p:cNvSpPr>
          <p:nvPr>
            <p:ph type="dt" sz="half" idx="10"/>
          </p:nvPr>
        </p:nvSpPr>
        <p:spPr/>
        <p:txBody>
          <a:bodyPr/>
          <a:lstStyle/>
          <a:p>
            <a:fld id="{3DBE851F-909A-4BBE-9A4C-32DC69D1CA28}" type="datetime1">
              <a:rPr lang="zh-CN" altLang="en-US" smtClean="0"/>
              <a:t>2021/3/1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353567900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20367" y="4557725"/>
            <a:ext cx="11662232" cy="1709773"/>
          </a:xfrm>
          <a:prstGeom prst="rect">
            <a:avLst/>
          </a:prstGeom>
        </p:spPr>
        <p:txBody>
          <a:bodyPr vert="horz" lIns="91409" tIns="45705" rIns="91409" bIns="45705" rtlCol="0" anchor="t" anchorCtr="0">
            <a:normAutofit/>
          </a:bodyPr>
          <a:lstStyle>
            <a:lvl1pPr>
              <a:defRPr sz="3672"/>
            </a:lvl1pPr>
          </a:lstStyle>
          <a:p>
            <a:r>
              <a:rPr lang="en-US" dirty="0"/>
              <a:t>Click to edit Master title style</a:t>
            </a:r>
          </a:p>
        </p:txBody>
      </p:sp>
      <p:sp>
        <p:nvSpPr>
          <p:cNvPr id="2" name="TextBox 1"/>
          <p:cNvSpPr txBox="1"/>
          <p:nvPr userDrawn="1"/>
        </p:nvSpPr>
        <p:spPr>
          <a:xfrm>
            <a:off x="620366" y="3148786"/>
            <a:ext cx="11584484" cy="1150587"/>
          </a:xfrm>
          <a:prstGeom prst="rect">
            <a:avLst/>
          </a:prstGeom>
          <a:noFill/>
        </p:spPr>
        <p:txBody>
          <a:bodyPr wrap="square" rtlCol="0">
            <a:spAutoFit/>
          </a:bodyPr>
          <a:lstStyle/>
          <a:p>
            <a:pPr defTabSz="932278"/>
            <a:r>
              <a:rPr lang="en-US" sz="6731"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20366" y="4159106"/>
            <a:ext cx="11584484"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4210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2641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123311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7121" y="1357146"/>
            <a:ext cx="5729546" cy="652498"/>
          </a:xfrm>
          <a:prstGeom prst="rect">
            <a:avLst/>
          </a:prstGeom>
          <a:solidFill>
            <a:srgbClr val="86C400"/>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4" name="Content Placeholder 3"/>
          <p:cNvSpPr>
            <a:spLocks noGrp="1"/>
          </p:cNvSpPr>
          <p:nvPr>
            <p:ph sz="half" idx="2"/>
          </p:nvPr>
        </p:nvSpPr>
        <p:spPr>
          <a:xfrm>
            <a:off x="387121" y="2020640"/>
            <a:ext cx="572954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73054" y="1357146"/>
            <a:ext cx="5731796" cy="652498"/>
          </a:xfrm>
          <a:prstGeom prst="rect">
            <a:avLst/>
          </a:prstGeom>
          <a:solidFill>
            <a:srgbClr val="1F497D"/>
          </a:solidFill>
        </p:spPr>
        <p:txBody>
          <a:bodyPr anchor="b">
            <a:normAutofit/>
          </a:bodyPr>
          <a:lstStyle>
            <a:lvl1pPr marL="0" indent="0">
              <a:buNone/>
              <a:defRPr sz="3264" b="1">
                <a:solidFill>
                  <a:schemeClr val="bg1"/>
                </a:solidFill>
                <a:effectLst/>
              </a:defRPr>
            </a:lvl1pPr>
            <a:lvl2pPr marL="466139" indent="0">
              <a:buNone/>
              <a:defRPr sz="2040" b="1"/>
            </a:lvl2pPr>
            <a:lvl3pPr marL="932278" indent="0">
              <a:buNone/>
              <a:defRPr sz="1836" b="1"/>
            </a:lvl3pPr>
            <a:lvl4pPr marL="1398419" indent="0">
              <a:buNone/>
              <a:defRPr sz="1632" b="1"/>
            </a:lvl4pPr>
            <a:lvl5pPr marL="1864559" indent="0">
              <a:buNone/>
              <a:defRPr sz="1632" b="1"/>
            </a:lvl5pPr>
            <a:lvl6pPr marL="2330698" indent="0">
              <a:buNone/>
              <a:defRPr sz="1632" b="1"/>
            </a:lvl6pPr>
            <a:lvl7pPr marL="2796838" indent="0">
              <a:buNone/>
              <a:defRPr sz="1632" b="1"/>
            </a:lvl7pPr>
            <a:lvl8pPr marL="3262977" indent="0">
              <a:buNone/>
              <a:defRPr sz="1632" b="1"/>
            </a:lvl8pPr>
            <a:lvl9pPr marL="3729120" indent="0">
              <a:buNone/>
              <a:defRPr sz="1632" b="1"/>
            </a:lvl9pPr>
          </a:lstStyle>
          <a:p>
            <a:pPr lvl="0"/>
            <a:r>
              <a:rPr lang="en-US" dirty="0"/>
              <a:t>Click to edit Master text styles</a:t>
            </a:r>
          </a:p>
        </p:txBody>
      </p:sp>
      <p:sp>
        <p:nvSpPr>
          <p:cNvPr id="6" name="Content Placeholder 5"/>
          <p:cNvSpPr>
            <a:spLocks noGrp="1"/>
          </p:cNvSpPr>
          <p:nvPr>
            <p:ph sz="quarter" idx="4"/>
          </p:nvPr>
        </p:nvSpPr>
        <p:spPr>
          <a:xfrm>
            <a:off x="6473054" y="2020640"/>
            <a:ext cx="5731796" cy="4740734"/>
          </a:xfrm>
          <a:prstGeom prst="rect">
            <a:avLst/>
          </a:prstGeom>
        </p:spPr>
        <p:txBody>
          <a:bodyPr/>
          <a:lstStyle>
            <a:lvl1pPr>
              <a:defRPr sz="2856"/>
            </a:lvl1pPr>
            <a:lvl2pPr>
              <a:defRPr sz="2448"/>
            </a:lvl2pPr>
            <a:lvl3pPr>
              <a:defRPr sz="2040"/>
            </a:lvl3pPr>
            <a:lvl4pPr>
              <a:defRPr sz="1836"/>
            </a:lvl4pPr>
            <a:lvl5pPr>
              <a:defRPr sz="1836"/>
            </a:lvl5pPr>
            <a:lvl6pPr>
              <a:defRPr sz="1632"/>
            </a:lvl6pPr>
            <a:lvl7pPr>
              <a:defRPr sz="1632"/>
            </a:lvl7pPr>
            <a:lvl8pPr>
              <a:defRPr sz="1632"/>
            </a:lvl8pPr>
            <a:lvl9pPr>
              <a:defRPr sz="1632"/>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83575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04404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17965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436475" cy="6994525"/>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40717" y="6079406"/>
            <a:ext cx="11300971" cy="400110"/>
          </a:xfrm>
          <a:prstGeom prst="rect">
            <a:avLst/>
          </a:prstGeom>
          <a:noFill/>
          <a:ln w="9525">
            <a:noFill/>
            <a:miter lim="800000"/>
            <a:headEnd/>
            <a:tailEnd/>
          </a:ln>
        </p:spPr>
        <p:txBody>
          <a:bodyPr wrap="square">
            <a:spAutoFit/>
          </a:bodyPr>
          <a:lstStyle/>
          <a:p>
            <a:pPr marL="0" lvl="1" algn="ctr" defTabSz="932278">
              <a:defRPr/>
            </a:pPr>
            <a:r>
              <a:rPr lang="zh-CN" altLang="en-US" sz="2000" dirty="0">
                <a:solidFill>
                  <a:prstClr val="white">
                    <a:lumMod val="85000"/>
                  </a:prstClr>
                </a:solidFill>
                <a:latin typeface="微软雅黑" panose="020B0503020204020204" pitchFamily="34" charset="-122"/>
                <a:ea typeface="微软雅黑" panose="020B0503020204020204" pitchFamily="34" charset="-122"/>
              </a:rPr>
              <a:t>微软大法好</a:t>
            </a:r>
            <a:endParaRPr lang="en-US" sz="2000" dirty="0">
              <a:solidFill>
                <a:prstClr val="white">
                  <a:lumMod val="85000"/>
                </a:prstClr>
              </a:solidFill>
              <a:latin typeface="微软雅黑" panose="020B0503020204020204" pitchFamily="34" charset="-122"/>
              <a:ea typeface="微软雅黑" panose="020B0503020204020204" pitchFamily="34" charset="-122"/>
            </a:endParaRP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40716" y="2998647"/>
            <a:ext cx="5582896" cy="2273794"/>
          </a:xfrm>
          <a:prstGeom prst="rect">
            <a:avLst/>
          </a:prstGeom>
        </p:spPr>
      </p:pic>
    </p:spTree>
    <p:extLst>
      <p:ext uri="{BB962C8B-B14F-4D97-AF65-F5344CB8AC3E}">
        <p14:creationId xmlns:p14="http://schemas.microsoft.com/office/powerpoint/2010/main" val="22853561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280" y="3168585"/>
            <a:ext cx="11378776" cy="1017048"/>
          </a:xfrm>
        </p:spPr>
        <p:txBody>
          <a:bodyPr anchor="b" anchorCtr="0"/>
          <a:lstStyle>
            <a:lvl1pPr>
              <a:defRPr sz="730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31280" y="4749130"/>
            <a:ext cx="1137877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61415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ltGray">
          <a:xfrm>
            <a:off x="349868" y="731881"/>
            <a:ext cx="5492588" cy="552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4" name="Rectangle 1"/>
          <p:cNvSpPr/>
          <p:nvPr userDrawn="1"/>
        </p:nvSpPr>
        <p:spPr bwMode="auto">
          <a:xfrm>
            <a:off x="-128" y="0"/>
            <a:ext cx="12436605" cy="6994525"/>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7" tIns="46627" rIns="93257" bIns="46627"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spc="-51" dirty="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215000" y="2151539"/>
            <a:ext cx="5695057" cy="2034095"/>
          </a:xfrm>
        </p:spPr>
        <p:txBody>
          <a:bodyPr anchor="b" anchorCtr="0"/>
          <a:lstStyle>
            <a:lvl1pPr>
              <a:defRPr sz="730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6215000" y="4507583"/>
            <a:ext cx="5695057" cy="508524"/>
          </a:xfrm>
        </p:spPr>
        <p:txBody>
          <a:bodyPr>
            <a:noAutofit/>
          </a:bodyPr>
          <a:lstStyle>
            <a:lvl1pPr marL="0" indent="0">
              <a:spcBef>
                <a:spcPts val="0"/>
              </a:spcBef>
              <a:buNone/>
              <a:defRPr sz="2900" spc="-71" baseline="0">
                <a:gradFill>
                  <a:gsLst>
                    <a:gs pos="125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8981968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280" y="3168585"/>
            <a:ext cx="11378776" cy="1017048"/>
          </a:xfrm>
        </p:spPr>
        <p:txBody>
          <a:bodyPr anchor="b" anchorCtr="0"/>
          <a:lstStyle>
            <a:lvl1pPr>
              <a:defRPr sz="7300" spc="-153" baseline="0">
                <a:gradFill>
                  <a:gsLst>
                    <a:gs pos="1250">
                      <a:schemeClr val="accent1"/>
                    </a:gs>
                    <a:gs pos="100000">
                      <a:schemeClr val="accent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531280" y="4749130"/>
            <a:ext cx="11378776" cy="508524"/>
          </a:xfrm>
        </p:spPr>
        <p:txBody>
          <a:bodyPr>
            <a:noAutofit/>
          </a:bodyPr>
          <a:lstStyle>
            <a:lvl1pPr marL="0" indent="0">
              <a:spcBef>
                <a:spcPts val="0"/>
              </a:spcBef>
              <a:buNone/>
              <a:defRPr spc="-71" baseline="0">
                <a:gradFill>
                  <a:gsLst>
                    <a:gs pos="1250">
                      <a:schemeClr val="accent1"/>
                    </a:gs>
                    <a:gs pos="100000">
                      <a:schemeClr val="accent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1220850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932B5ABE-A23A-4861-862A-ADA3345EDD7B}" type="datetime1">
              <a:rPr lang="zh-CN" altLang="en-US" smtClean="0"/>
              <a:t>2021/3/1</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Title Slide_Option 4">
    <p:bg>
      <p:bgPr>
        <a:solidFill>
          <a:srgbClr val="FFFFFF"/>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ltGray">
          <a:xfrm>
            <a:off x="349868" y="731881"/>
            <a:ext cx="5492588" cy="552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4" name="Rectangle 1"/>
          <p:cNvSpPr/>
          <p:nvPr userDrawn="1"/>
        </p:nvSpPr>
        <p:spPr bwMode="auto">
          <a:xfrm>
            <a:off x="-128" y="0"/>
            <a:ext cx="12436605" cy="6994525"/>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7" tIns="46627" rIns="93257" bIns="46627" numCol="1" rtlCol="0" anchor="ctr" anchorCtr="0" compatLnSpc="1">
            <a:prstTxWarp prst="textNoShape">
              <a:avLst/>
            </a:prstTxWarp>
          </a:bodyPr>
          <a:lstStyle/>
          <a:p>
            <a:pPr algn="ctr" defTabSz="932293" fontAlgn="base">
              <a:lnSpc>
                <a:spcPct val="90000"/>
              </a:lnSpc>
              <a:spcBef>
                <a:spcPct val="0"/>
              </a:spcBef>
              <a:spcAft>
                <a:spcPct val="0"/>
              </a:spcAft>
            </a:pPr>
            <a:endParaRPr lang="en-US" sz="2000" spc="-51" dirty="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215000" y="2151539"/>
            <a:ext cx="5695057" cy="2034095"/>
          </a:xfrm>
        </p:spPr>
        <p:txBody>
          <a:bodyPr anchor="b" anchorCtr="0"/>
          <a:lstStyle>
            <a:lvl1pPr>
              <a:defRPr sz="7300" spc="-153" baseline="0">
                <a:gradFill>
                  <a:gsLst>
                    <a:gs pos="1250">
                      <a:schemeClr val="accent1"/>
                    </a:gs>
                    <a:gs pos="100000">
                      <a:schemeClr val="accent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6215000" y="4507583"/>
            <a:ext cx="5695057" cy="508524"/>
          </a:xfrm>
        </p:spPr>
        <p:txBody>
          <a:bodyPr>
            <a:noAutofit/>
          </a:bodyPr>
          <a:lstStyle>
            <a:lvl1pPr marL="0" indent="0">
              <a:spcBef>
                <a:spcPts val="0"/>
              </a:spcBef>
              <a:buNone/>
              <a:defRPr sz="2900" spc="-71" baseline="0">
                <a:gradFill>
                  <a:gsLst>
                    <a:gs pos="1250">
                      <a:schemeClr val="accent1"/>
                    </a:gs>
                    <a:gs pos="100000">
                      <a:schemeClr val="accent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82320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FFFFFF"/>
        </a:solidFill>
        <a:effectLst/>
      </p:bgPr>
    </p:bg>
    <p:spTree>
      <p:nvGrpSpPr>
        <p:cNvPr id="1" name=""/>
        <p:cNvGrpSpPr/>
        <p:nvPr/>
      </p:nvGrpSpPr>
      <p:grpSpPr>
        <a:xfrm>
          <a:off x="0" y="0"/>
          <a:ext cx="0" cy="0"/>
          <a:chOff x="0" y="0"/>
          <a:chExt cx="0" cy="0"/>
        </a:xfrm>
      </p:grpSpPr>
      <p:sp>
        <p:nvSpPr>
          <p:cNvPr id="11" name="Picture Placeholder 9"/>
          <p:cNvSpPr>
            <a:spLocks noGrp="1"/>
          </p:cNvSpPr>
          <p:nvPr>
            <p:ph type="pic" sz="quarter" idx="10" hasCustomPrompt="1"/>
          </p:nvPr>
        </p:nvSpPr>
        <p:spPr bwMode="hidden">
          <a:xfrm>
            <a:off x="0" y="0"/>
            <a:ext cx="12436475" cy="6994525"/>
          </a:xfrm>
          <a:prstGeom prst="rect">
            <a:avLst/>
          </a:prstGeom>
          <a:noFill/>
        </p:spPr>
        <p:txBody>
          <a:bodyPr lIns="279780" tIns="279780" rIns="279780">
            <a:noAutofit/>
          </a:bodyPr>
          <a:lstStyle>
            <a:lvl1pPr marL="0" indent="0">
              <a:buNone/>
              <a:defRPr sz="2400" baseline="0">
                <a:gradFill>
                  <a:gsLst>
                    <a:gs pos="1250">
                      <a:schemeClr val="accent1"/>
                    </a:gs>
                    <a:gs pos="100000">
                      <a:schemeClr val="accent1"/>
                    </a:gs>
                  </a:gsLst>
                  <a:lin ang="5400000" scaled="0"/>
                </a:gradFill>
              </a:defRPr>
            </a:lvl1pPr>
          </a:lstStyle>
          <a:p>
            <a:r>
              <a:rPr lang="en-US" dirty="0"/>
              <a:t>Picture placeholder</a:t>
            </a:r>
          </a:p>
        </p:txBody>
      </p:sp>
      <p:sp>
        <p:nvSpPr>
          <p:cNvPr id="10" name="Title 1"/>
          <p:cNvSpPr>
            <a:spLocks noGrp="1"/>
          </p:cNvSpPr>
          <p:nvPr>
            <p:ph type="ctrTitle"/>
          </p:nvPr>
        </p:nvSpPr>
        <p:spPr bwMode="ltGray">
          <a:xfrm>
            <a:off x="522876" y="938270"/>
            <a:ext cx="5125829" cy="511798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p:spPr>
        <p:txBody>
          <a:bodyPr vert="horz" wrap="square" lIns="326410" tIns="885971" rIns="1259010" bIns="885971" numCol="1" anchor="ctr" anchorCtr="0" compatLnSpc="1">
            <a:prstTxWarp prst="textNoShape">
              <a:avLst/>
            </a:prstTxWarp>
            <a:noAutofit/>
          </a:bodyPr>
          <a:lstStyle>
            <a:lvl1pPr algn="l">
              <a:defRPr lang="en-US" sz="61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932600" rtl="0" eaLnBrk="1" fontAlgn="base" latinLnBrk="0" hangingPunct="1">
              <a:lnSpc>
                <a:spcPct val="100000"/>
              </a:lnSpc>
              <a:spcBef>
                <a:spcPct val="0"/>
              </a:spcBef>
              <a:spcAft>
                <a:spcPct val="0"/>
              </a:spcAft>
              <a:buFontTx/>
              <a:buNone/>
            </a:pPr>
            <a:r>
              <a:rPr lang="en-US"/>
              <a:t>Click to edit Master title style</a:t>
            </a:r>
            <a:endParaRPr lang="en-US" dirty="0"/>
          </a:p>
        </p:txBody>
      </p:sp>
    </p:spTree>
    <p:extLst>
      <p:ext uri="{BB962C8B-B14F-4D97-AF65-F5344CB8AC3E}">
        <p14:creationId xmlns:p14="http://schemas.microsoft.com/office/powerpoint/2010/main" val="130357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p:nvPr>
        </p:nvSpPr>
        <p:spPr>
          <a:xfrm>
            <a:off x="522876" y="941008"/>
            <a:ext cx="5125829" cy="5115249"/>
          </a:xfrm>
          <a:prstGeom prst="rect">
            <a:avLst/>
          </a:prstGeom>
          <a:noFill/>
          <a:ln>
            <a:noFill/>
          </a:ln>
        </p:spPr>
        <p:txBody>
          <a:bodyPr vert="horz" wrap="square" lIns="326410" tIns="885971" rIns="1259010" bIns="885971" numCol="1" rtlCol="0" anchor="ctr" anchorCtr="0" compatLnSpc="1">
            <a:prstTxWarp prst="textNoShape">
              <a:avLst/>
            </a:prstTxWarp>
            <a:noAutofit/>
          </a:bodyPr>
          <a:lstStyle>
            <a:lvl1pPr>
              <a:defRPr lang="en-US" sz="6100" spc="-204" dirty="0">
                <a:gradFill>
                  <a:gsLst>
                    <a:gs pos="100000">
                      <a:schemeClr val="accent1"/>
                    </a:gs>
                    <a:gs pos="0">
                      <a:schemeClr val="accent1"/>
                    </a:gs>
                  </a:gsLst>
                  <a:lin ang="5400000" scaled="0"/>
                </a:gradFill>
              </a:defRPr>
            </a:lvl1pPr>
          </a:lstStyle>
          <a:p>
            <a:pPr marL="0" lvl="0" indent="0" defTabSz="932600" fontAlgn="base">
              <a:lnSpc>
                <a:spcPct val="100000"/>
              </a:lnSpc>
              <a:spcAft>
                <a:spcPct val="0"/>
              </a:spcAft>
              <a:buFontTx/>
            </a:pPr>
            <a:r>
              <a:rPr lang="en-US"/>
              <a:t>Click to edit Master title style</a:t>
            </a:r>
            <a:endParaRPr lang="en-US" dirty="0"/>
          </a:p>
        </p:txBody>
      </p:sp>
      <p:sp>
        <p:nvSpPr>
          <p:cNvPr id="3" name="Subtitle 2"/>
          <p:cNvSpPr>
            <a:spLocks noGrp="1"/>
          </p:cNvSpPr>
          <p:nvPr>
            <p:ph type="subTitle" idx="1" hasCustomPrompt="1"/>
          </p:nvPr>
        </p:nvSpPr>
        <p:spPr>
          <a:xfrm>
            <a:off x="6215000" y="4345843"/>
            <a:ext cx="5695057" cy="1017048"/>
          </a:xfrm>
        </p:spPr>
        <p:txBody>
          <a:bodyPr>
            <a:spAutoFit/>
          </a:bodyPr>
          <a:lstStyle>
            <a:lvl1pPr marL="0" indent="0" algn="l">
              <a:lnSpc>
                <a:spcPct val="90000"/>
              </a:lnSpc>
              <a:spcBef>
                <a:spcPts val="0"/>
              </a:spcBef>
              <a:buNone/>
              <a:defRPr lang="en-US" sz="3700" kern="1200" spc="-71" baseline="0" dirty="0">
                <a:gradFill>
                  <a:gsLst>
                    <a:gs pos="100000">
                      <a:schemeClr val="bg1"/>
                    </a:gs>
                    <a:gs pos="0">
                      <a:schemeClr val="bg1"/>
                    </a:gs>
                  </a:gsLst>
                  <a:lin ang="5400000" scaled="0"/>
                </a:gradFill>
                <a:latin typeface="+mj-lt"/>
                <a:ea typeface="+mn-ea"/>
                <a:cs typeface="+mn-cs"/>
              </a:defRPr>
            </a:lvl1pPr>
            <a:lvl2pPr marL="466282" indent="0" algn="ctr">
              <a:buNone/>
              <a:defRPr>
                <a:solidFill>
                  <a:schemeClr val="tx1">
                    <a:tint val="75000"/>
                  </a:schemeClr>
                </a:solidFill>
              </a:defRPr>
            </a:lvl2pPr>
            <a:lvl3pPr marL="932563" indent="0" algn="ctr">
              <a:buNone/>
              <a:defRPr>
                <a:solidFill>
                  <a:schemeClr val="tx1">
                    <a:tint val="75000"/>
                  </a:schemeClr>
                </a:solidFill>
              </a:defRPr>
            </a:lvl3pPr>
            <a:lvl4pPr marL="1398844" indent="0" algn="ctr">
              <a:buNone/>
              <a:defRPr>
                <a:solidFill>
                  <a:schemeClr val="tx1">
                    <a:tint val="75000"/>
                  </a:schemeClr>
                </a:solidFill>
              </a:defRPr>
            </a:lvl4pPr>
            <a:lvl5pPr marL="1865127" indent="0" algn="ctr">
              <a:buNone/>
              <a:defRPr>
                <a:solidFill>
                  <a:schemeClr val="tx1">
                    <a:tint val="75000"/>
                  </a:schemeClr>
                </a:solidFill>
              </a:defRPr>
            </a:lvl5pPr>
            <a:lvl6pPr marL="2331408" indent="0" algn="ctr">
              <a:buNone/>
              <a:defRPr>
                <a:solidFill>
                  <a:schemeClr val="tx1">
                    <a:tint val="75000"/>
                  </a:schemeClr>
                </a:solidFill>
              </a:defRPr>
            </a:lvl6pPr>
            <a:lvl7pPr marL="2797689" indent="0" algn="ctr">
              <a:buNone/>
              <a:defRPr>
                <a:solidFill>
                  <a:schemeClr val="tx1">
                    <a:tint val="75000"/>
                  </a:schemeClr>
                </a:solidFill>
              </a:defRPr>
            </a:lvl7pPr>
            <a:lvl8pPr marL="3263970" indent="0" algn="ctr">
              <a:buNone/>
              <a:defRPr>
                <a:solidFill>
                  <a:schemeClr val="tx1">
                    <a:tint val="75000"/>
                  </a:schemeClr>
                </a:solidFill>
              </a:defRPr>
            </a:lvl8pPr>
            <a:lvl9pPr marL="3730252" indent="0" algn="ctr">
              <a:buNone/>
              <a:defRPr>
                <a:solidFill>
                  <a:schemeClr val="tx1">
                    <a:tint val="75000"/>
                  </a:schemeClr>
                </a:solidFill>
              </a:defRPr>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5" name="Text Placeholder 4"/>
          <p:cNvSpPr>
            <a:spLocks noGrp="1"/>
          </p:cNvSpPr>
          <p:nvPr>
            <p:ph type="body" sz="quarter" idx="11" hasCustomPrompt="1"/>
          </p:nvPr>
        </p:nvSpPr>
        <p:spPr>
          <a:xfrm>
            <a:off x="6215000" y="1137280"/>
            <a:ext cx="5695057" cy="2796881"/>
          </a:xfrm>
        </p:spPr>
        <p:txBody>
          <a:bodyPr wrap="square" anchor="b">
            <a:spAutoFit/>
          </a:bodyPr>
          <a:lstStyle>
            <a:lvl1pPr marL="0" indent="0">
              <a:buNone/>
              <a:defRPr sz="6700" spc="-153">
                <a:gradFill>
                  <a:gsLst>
                    <a:gs pos="100000">
                      <a:schemeClr val="bg1"/>
                    </a:gs>
                    <a:gs pos="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31062831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233152"/>
            <a:ext cx="11375536" cy="762786"/>
          </a:xfrm>
        </p:spPr>
        <p:txBody>
          <a:bodyPr/>
          <a:lstStyle/>
          <a:p>
            <a:r>
              <a:rPr lang="en-US" dirty="0"/>
              <a:t>Click to edit master title style</a:t>
            </a:r>
          </a:p>
        </p:txBody>
      </p:sp>
      <p:sp>
        <p:nvSpPr>
          <p:cNvPr id="5" name="Text Placeholder 4"/>
          <p:cNvSpPr>
            <a:spLocks noGrp="1"/>
          </p:cNvSpPr>
          <p:nvPr>
            <p:ph type="body" sz="quarter" idx="10" hasCustomPrompt="1"/>
          </p:nvPr>
        </p:nvSpPr>
        <p:spPr>
          <a:xfrm>
            <a:off x="529662" y="1476621"/>
            <a:ext cx="11375536" cy="2084319"/>
          </a:xfrm>
          <a:prstGeom prst="rect">
            <a:avLst/>
          </a:prstGeom>
        </p:spPr>
        <p:txBody>
          <a:bodyPr/>
          <a:lstStyle>
            <a:lvl1pPr marL="289819" indent="-289819">
              <a:buFont typeface="Wingdings" pitchFamily="2" charset="2"/>
              <a:buChar char=""/>
              <a:defRPr sz="4100"/>
            </a:lvl1pPr>
            <a:lvl2pPr marL="527827" indent="-238008">
              <a:buFont typeface="Wingdings" pitchFamily="2" charset="2"/>
              <a:buChar char=""/>
              <a:defRPr spc="-51" baseline="0">
                <a:latin typeface="+mn-lt"/>
              </a:defRPr>
            </a:lvl2pPr>
            <a:lvl3pPr marL="756119" indent="-228293">
              <a:buFont typeface="Wingdings" pitchFamily="2" charset="2"/>
              <a:buChar char=""/>
              <a:tabLst/>
              <a:defRPr spc="-51" baseline="0">
                <a:latin typeface="+mn-lt"/>
              </a:defRPr>
            </a:lvl3pPr>
            <a:lvl4pPr marL="932600" indent="-176482">
              <a:buFont typeface="Wingdings" pitchFamily="2" charset="2"/>
              <a:buChar char=""/>
              <a:defRPr spc="-51" baseline="0">
                <a:latin typeface="+mn-lt"/>
              </a:defRPr>
            </a:lvl4pPr>
            <a:lvl5pPr marL="1109083" indent="-176482">
              <a:buFont typeface="Wingdings" pitchFamily="2" charset="2"/>
              <a:buChar char=""/>
              <a:tabLst/>
              <a:defRPr spc="-51"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9497525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2" y="1476621"/>
            <a:ext cx="11375536" cy="1946203"/>
          </a:xfrm>
          <a:prstGeom prst="rect">
            <a:avLst/>
          </a:prstGeom>
        </p:spPr>
        <p:txBody>
          <a:bodyPr/>
          <a:lstStyle>
            <a:lvl1pPr marL="0" indent="0">
              <a:spcBef>
                <a:spcPts val="2448"/>
              </a:spcBef>
              <a:buNone/>
              <a:defRPr sz="4100">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389" indent="0">
              <a:buNone/>
              <a:defRPr sz="2000" spc="-51" baseline="0">
                <a:gradFill>
                  <a:gsLst>
                    <a:gs pos="100000">
                      <a:schemeClr val="tx1"/>
                    </a:gs>
                    <a:gs pos="6000">
                      <a:schemeClr val="tx1"/>
                    </a:gs>
                  </a:gsLst>
                  <a:lin ang="5400000" scaled="0"/>
                </a:gradFill>
              </a:defRPr>
            </a:lvl3pPr>
            <a:lvl4pPr marL="466300" indent="0">
              <a:buNone/>
              <a:defRPr sz="2000" spc="-51" baseline="0">
                <a:gradFill>
                  <a:gsLst>
                    <a:gs pos="100000">
                      <a:schemeClr val="tx1"/>
                    </a:gs>
                    <a:gs pos="6000">
                      <a:schemeClr val="tx1"/>
                    </a:gs>
                  </a:gsLst>
                  <a:lin ang="5400000" scaled="0"/>
                </a:gradFill>
              </a:defRPr>
            </a:lvl4pPr>
            <a:lvl5pPr marL="707546" indent="0">
              <a:buNone/>
              <a:defRPr sz="2000" spc="-51" baseline="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2103875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29662" y="1476621"/>
            <a:ext cx="11375536" cy="1946203"/>
          </a:xfrm>
          <a:prstGeom prst="rect">
            <a:avLst/>
          </a:prstGeom>
        </p:spPr>
        <p:txBody>
          <a:bodyPr/>
          <a:lstStyle>
            <a:lvl1pPr marL="0" indent="0">
              <a:spcBef>
                <a:spcPts val="2448"/>
              </a:spcBef>
              <a:buNone/>
              <a:defRPr sz="41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389" indent="0">
              <a:buNone/>
              <a:defRPr sz="2000" spc="-51" baseline="0">
                <a:gradFill>
                  <a:gsLst>
                    <a:gs pos="100000">
                      <a:schemeClr val="tx1"/>
                    </a:gs>
                    <a:gs pos="0">
                      <a:schemeClr val="tx1"/>
                    </a:gs>
                  </a:gsLst>
                  <a:lin ang="5400000" scaled="0"/>
                </a:gradFill>
              </a:defRPr>
            </a:lvl3pPr>
            <a:lvl4pPr marL="466300" indent="0">
              <a:buNone/>
              <a:defRPr sz="2000" spc="-51" baseline="0">
                <a:gradFill>
                  <a:gsLst>
                    <a:gs pos="100000">
                      <a:schemeClr val="tx1"/>
                    </a:gs>
                    <a:gs pos="0">
                      <a:schemeClr val="tx1"/>
                    </a:gs>
                  </a:gsLst>
                  <a:lin ang="5400000" scaled="0"/>
                </a:gradFill>
              </a:defRPr>
            </a:lvl4pPr>
            <a:lvl5pPr marL="707546" indent="0">
              <a:buNone/>
              <a:defRPr sz="2000" spc="-51" baseline="0">
                <a:gradFill>
                  <a:gsLst>
                    <a:gs pos="100000">
                      <a:schemeClr val="tx1"/>
                    </a:gs>
                    <a:gs pos="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p:txBody>
          <a:bodyPr/>
          <a:lstStyle/>
          <a:p>
            <a:r>
              <a:rPr lang="en-US" dirty="0"/>
              <a:t>Click to edit master title style</a:t>
            </a:r>
          </a:p>
        </p:txBody>
      </p:sp>
      <p:sp>
        <p:nvSpPr>
          <p:cNvPr id="4" name="Slide Number Placeholder 3"/>
          <p:cNvSpPr>
            <a:spLocks noGrp="1"/>
          </p:cNvSpPr>
          <p:nvPr>
            <p:ph type="sldNum" sz="quarter" idx="12"/>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07926505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3"/>
          <p:cNvSpPr>
            <a:spLocks noGrp="1"/>
          </p:cNvSpPr>
          <p:nvPr>
            <p:ph type="body" sz="quarter" idx="10" hasCustomPrompt="1"/>
          </p:nvPr>
        </p:nvSpPr>
        <p:spPr>
          <a:xfrm>
            <a:off x="531282" y="1476623"/>
            <a:ext cx="5504573" cy="2398224"/>
          </a:xfrm>
        </p:spPr>
        <p:txBody>
          <a:bodyPr>
            <a:spAutoFit/>
          </a:bodyPr>
          <a:lstStyle>
            <a:lvl1pPr marL="297914" indent="-297914">
              <a:spcBef>
                <a:spcPts val="1224"/>
              </a:spcBef>
              <a:buClr>
                <a:schemeClr val="tx1"/>
              </a:buClr>
              <a:buFont typeface="Wingdings" pitchFamily="2" charset="2"/>
              <a:buChar char=""/>
              <a:defRPr/>
            </a:lvl1pPr>
            <a:lvl2pPr marL="531064" indent="-233151">
              <a:defRPr sz="2000" spc="-51" baseline="0"/>
            </a:lvl2pPr>
            <a:lvl3pPr marL="699451" indent="-168386">
              <a:tabLst/>
              <a:defRPr sz="2000" spc="-51" baseline="0"/>
            </a:lvl3pPr>
            <a:lvl4pPr marL="880789" indent="-181339">
              <a:defRPr spc="-51" baseline="0"/>
            </a:lvl4pPr>
            <a:lvl5pPr marL="1049175" indent="-168386">
              <a:tabLst/>
              <a:defRPr spc="-51"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hasCustomPrompt="1"/>
          </p:nvPr>
        </p:nvSpPr>
        <p:spPr>
          <a:xfrm>
            <a:off x="6405483" y="1476623"/>
            <a:ext cx="5504573" cy="2398224"/>
          </a:xfrm>
        </p:spPr>
        <p:txBody>
          <a:bodyPr>
            <a:spAutoFit/>
          </a:bodyPr>
          <a:lstStyle>
            <a:lvl1pPr marL="346488" indent="-346488">
              <a:spcBef>
                <a:spcPts val="1224"/>
              </a:spcBef>
              <a:buFont typeface="Wingdings" pitchFamily="2" charset="2"/>
              <a:buChar char=""/>
              <a:defRPr lang="en-US" sz="3700" kern="1200" spc="-71" baseline="0" dirty="0" smtClean="0">
                <a:gradFill>
                  <a:gsLst>
                    <a:gs pos="1250">
                      <a:schemeClr val="tx1"/>
                    </a:gs>
                    <a:gs pos="100000">
                      <a:schemeClr val="tx1"/>
                    </a:gs>
                  </a:gsLst>
                  <a:lin ang="5400000" scaled="0"/>
                </a:gradFill>
                <a:latin typeface="+mj-lt"/>
                <a:ea typeface="+mn-ea"/>
                <a:cs typeface="+mn-cs"/>
              </a:defRPr>
            </a:lvl1pPr>
            <a:lvl2pPr marL="647639" indent="-349725">
              <a:defRPr lang="en-US" sz="2000" kern="1200" spc="-51" baseline="0" dirty="0" smtClean="0">
                <a:gradFill>
                  <a:gsLst>
                    <a:gs pos="1250">
                      <a:schemeClr val="tx1"/>
                    </a:gs>
                    <a:gs pos="100000">
                      <a:schemeClr val="tx1"/>
                    </a:gs>
                  </a:gsLst>
                  <a:lin ang="5400000" scaled="0"/>
                </a:gradFill>
                <a:latin typeface="+mn-lt"/>
                <a:ea typeface="+mn-ea"/>
                <a:cs typeface="+mn-cs"/>
              </a:defRPr>
            </a:lvl2pPr>
            <a:lvl3pPr marL="880789" indent="-349725">
              <a:defRPr lang="en-US" sz="2000" kern="1200" spc="-51" baseline="0" dirty="0" smtClean="0">
                <a:gradFill>
                  <a:gsLst>
                    <a:gs pos="1250">
                      <a:schemeClr val="tx1"/>
                    </a:gs>
                    <a:gs pos="100000">
                      <a:schemeClr val="tx1"/>
                    </a:gs>
                  </a:gsLst>
                  <a:lin ang="5400000" scaled="0"/>
                </a:gradFill>
                <a:latin typeface="+mn-lt"/>
                <a:ea typeface="+mn-ea"/>
                <a:cs typeface="+mn-cs"/>
              </a:defRPr>
            </a:lvl3pPr>
            <a:lvl4pPr marL="1049175" indent="-349725">
              <a:defRPr lang="en-US" sz="2000" kern="1200" spc="-51" baseline="0" dirty="0" smtClean="0">
                <a:gradFill>
                  <a:gsLst>
                    <a:gs pos="1250">
                      <a:schemeClr val="tx1"/>
                    </a:gs>
                    <a:gs pos="100000">
                      <a:schemeClr val="tx1"/>
                    </a:gs>
                  </a:gsLst>
                  <a:lin ang="5400000" scaled="0"/>
                </a:gradFill>
                <a:latin typeface="+mn-lt"/>
                <a:ea typeface="+mn-ea"/>
                <a:cs typeface="+mn-cs"/>
              </a:defRPr>
            </a:lvl4pPr>
            <a:lvl5pPr marL="1230515" indent="-349725">
              <a:defRPr lang="en-US" sz="2000" kern="1200" spc="-51" baseline="0" dirty="0">
                <a:gradFill>
                  <a:gsLst>
                    <a:gs pos="1250">
                      <a:schemeClr val="tx1"/>
                    </a:gs>
                    <a:gs pos="100000">
                      <a:schemeClr val="tx1"/>
                    </a:gs>
                  </a:gsLst>
                  <a:lin ang="5400000" scaled="0"/>
                </a:gradFill>
                <a:latin typeface="+mn-lt"/>
                <a:ea typeface="+mn-ea"/>
                <a:cs typeface="+mn-cs"/>
              </a:defRPr>
            </a:lvl5pPr>
          </a:lstStyle>
          <a:p>
            <a:pPr marL="297914" marR="0" lvl="0" indent="-297914" algn="l" defTabSz="9325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531064" marR="0" lvl="1" indent="-233151" algn="l" defTabSz="932563" rtl="0" eaLnBrk="1" fontAlgn="auto" latinLnBrk="0" hangingPunct="1">
              <a:lnSpc>
                <a:spcPct val="90000"/>
              </a:lnSpc>
              <a:spcBef>
                <a:spcPct val="20000"/>
              </a:spcBef>
              <a:spcAft>
                <a:spcPts val="0"/>
              </a:spcAft>
              <a:buClrTx/>
              <a:buSzPct val="90000"/>
              <a:buFont typeface="Wingdings" pitchFamily="2" charset="2"/>
              <a:buChar char=""/>
              <a:tabLst/>
            </a:pPr>
            <a:r>
              <a:rPr lang="en-US" dirty="0"/>
              <a:t>Second level</a:t>
            </a:r>
          </a:p>
          <a:p>
            <a:pPr marL="699451" marR="0" lvl="2" indent="-168386" algn="l" defTabSz="932563" rtl="0" eaLnBrk="1" fontAlgn="auto" latinLnBrk="0" hangingPunct="1">
              <a:lnSpc>
                <a:spcPct val="90000"/>
              </a:lnSpc>
              <a:spcBef>
                <a:spcPct val="20000"/>
              </a:spcBef>
              <a:spcAft>
                <a:spcPts val="0"/>
              </a:spcAft>
              <a:buClrTx/>
              <a:buSzPct val="90000"/>
              <a:buFont typeface="Wingdings" pitchFamily="2" charset="2"/>
              <a:buChar char=""/>
              <a:tabLst/>
            </a:pPr>
            <a:r>
              <a:rPr lang="en-US" dirty="0"/>
              <a:t>Third level</a:t>
            </a:r>
          </a:p>
          <a:p>
            <a:pPr marL="880789" marR="0" lvl="3" indent="-181339" algn="l" defTabSz="932563" rtl="0" eaLnBrk="1" fontAlgn="auto" latinLnBrk="0" hangingPunct="1">
              <a:lnSpc>
                <a:spcPct val="90000"/>
              </a:lnSpc>
              <a:spcBef>
                <a:spcPct val="20000"/>
              </a:spcBef>
              <a:spcAft>
                <a:spcPts val="0"/>
              </a:spcAft>
              <a:buClrTx/>
              <a:buSzPct val="90000"/>
              <a:buFont typeface="Wingdings" pitchFamily="2" charset="2"/>
              <a:buChar char=""/>
              <a:tabLst/>
            </a:pPr>
            <a:r>
              <a:rPr lang="en-US" dirty="0"/>
              <a:t>Fourth level</a:t>
            </a:r>
          </a:p>
          <a:p>
            <a:pPr marL="1049175" marR="0" lvl="4" indent="-168386" algn="l" defTabSz="932563" rtl="0" eaLnBrk="1" fontAlgn="auto" latinLnBrk="0" hangingPunct="1">
              <a:lnSpc>
                <a:spcPct val="90000"/>
              </a:lnSpc>
              <a:spcBef>
                <a:spcPct val="20000"/>
              </a:spcBef>
              <a:spcAft>
                <a:spcPts val="0"/>
              </a:spcAft>
              <a:buClrTx/>
              <a:buSzPct val="90000"/>
              <a:buFont typeface="Wingdings" pitchFamily="2" charset="2"/>
              <a:buChar char=""/>
              <a:tabLst/>
            </a:pPr>
            <a:r>
              <a:rPr lang="en-US" dirty="0"/>
              <a:t>Fifth level</a:t>
            </a:r>
          </a:p>
        </p:txBody>
      </p:sp>
      <p:sp>
        <p:nvSpPr>
          <p:cNvPr id="5" name="Slide Number Placeholder 4"/>
          <p:cNvSpPr>
            <a:spLocks noGrp="1"/>
          </p:cNvSpPr>
          <p:nvPr>
            <p:ph type="sldNum" sz="quarter" idx="13"/>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3613479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Text Placeholder 5"/>
          <p:cNvSpPr>
            <a:spLocks noGrp="1"/>
          </p:cNvSpPr>
          <p:nvPr>
            <p:ph type="body" sz="quarter" idx="11" hasCustomPrompt="1"/>
          </p:nvPr>
        </p:nvSpPr>
        <p:spPr>
          <a:xfrm>
            <a:off x="531282" y="1476625"/>
            <a:ext cx="5504573" cy="2511229"/>
          </a:xfrm>
        </p:spPr>
        <p:txBody>
          <a:bodyPr/>
          <a:lstStyle>
            <a:lvl1pPr marL="0" indent="0">
              <a:spcBef>
                <a:spcPts val="1224"/>
              </a:spcBef>
              <a:buNone/>
              <a:defRPr sz="4100">
                <a:gradFill>
                  <a:gsLst>
                    <a:gs pos="100000">
                      <a:schemeClr val="tx2"/>
                    </a:gs>
                    <a:gs pos="0">
                      <a:schemeClr val="tx2"/>
                    </a:gs>
                  </a:gsLst>
                  <a:lin ang="5400000" scaled="0"/>
                </a:gradFill>
                <a:latin typeface="+mj-lt"/>
              </a:defRPr>
            </a:lvl1pPr>
            <a:lvl2pPr marL="0" indent="0">
              <a:buNone/>
              <a:defRPr sz="2000" spc="-51" baseline="0"/>
            </a:lvl2pPr>
            <a:lvl3pPr marL="238008" indent="0">
              <a:buNone/>
              <a:defRPr sz="2000" spc="-51" baseline="0"/>
            </a:lvl3pPr>
            <a:lvl4pPr marL="466300" indent="0">
              <a:buNone/>
              <a:defRPr sz="2000" spc="-51" baseline="0"/>
            </a:lvl4pPr>
            <a:lvl5pPr marL="707546" indent="0">
              <a:buNone/>
              <a:defRPr sz="2000" spc="-51"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6405483" y="1476625"/>
            <a:ext cx="5504573" cy="2511229"/>
          </a:xfrm>
        </p:spPr>
        <p:txBody>
          <a:bodyPr/>
          <a:lstStyle>
            <a:lvl1pPr marL="0" indent="0">
              <a:spcBef>
                <a:spcPts val="1224"/>
              </a:spcBef>
              <a:buNone/>
              <a:defRPr lang="en-US" sz="41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4pPr>
            <a:lvl5pPr marL="701070"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9708962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6" name="Text Placeholder 5"/>
          <p:cNvSpPr>
            <a:spLocks noGrp="1"/>
          </p:cNvSpPr>
          <p:nvPr>
            <p:ph type="body" sz="quarter" idx="11" hasCustomPrompt="1"/>
          </p:nvPr>
        </p:nvSpPr>
        <p:spPr>
          <a:xfrm>
            <a:off x="531282" y="1476625"/>
            <a:ext cx="5504573" cy="2511229"/>
          </a:xfrm>
        </p:spPr>
        <p:txBody>
          <a:bodyPr/>
          <a:lstStyle>
            <a:lvl1pPr marL="0" indent="0">
              <a:spcBef>
                <a:spcPts val="1224"/>
              </a:spcBef>
              <a:buNone/>
              <a:defRPr sz="4100">
                <a:gradFill>
                  <a:gsLst>
                    <a:gs pos="1000">
                      <a:schemeClr val="tx1"/>
                    </a:gs>
                    <a:gs pos="98000">
                      <a:schemeClr val="tx1"/>
                    </a:gs>
                  </a:gsLst>
                  <a:lin ang="5400000" scaled="0"/>
                </a:gradFill>
                <a:latin typeface="+mj-lt"/>
              </a:defRPr>
            </a:lvl1pPr>
            <a:lvl2pPr marL="0" indent="0">
              <a:buNone/>
              <a:defRPr sz="2000" spc="-51" baseline="0">
                <a:gradFill>
                  <a:gsLst>
                    <a:gs pos="1000">
                      <a:schemeClr val="tx1"/>
                    </a:gs>
                    <a:gs pos="98000">
                      <a:schemeClr val="tx1"/>
                    </a:gs>
                  </a:gsLst>
                  <a:lin ang="5400000" scaled="0"/>
                </a:gradFill>
              </a:defRPr>
            </a:lvl2pPr>
            <a:lvl3pPr marL="238008" indent="0">
              <a:buNone/>
              <a:defRPr sz="2000" spc="-51" baseline="0">
                <a:gradFill>
                  <a:gsLst>
                    <a:gs pos="1000">
                      <a:schemeClr val="tx1"/>
                    </a:gs>
                    <a:gs pos="98000">
                      <a:schemeClr val="tx1"/>
                    </a:gs>
                  </a:gsLst>
                  <a:lin ang="5400000" scaled="0"/>
                </a:gradFill>
              </a:defRPr>
            </a:lvl3pPr>
            <a:lvl4pPr marL="466300" indent="0">
              <a:buNone/>
              <a:defRPr sz="2000" spc="-51" baseline="0">
                <a:gradFill>
                  <a:gsLst>
                    <a:gs pos="1000">
                      <a:schemeClr val="tx1"/>
                    </a:gs>
                    <a:gs pos="98000">
                      <a:schemeClr val="tx1"/>
                    </a:gs>
                  </a:gsLst>
                  <a:lin ang="5400000" scaled="0"/>
                </a:gradFill>
              </a:defRPr>
            </a:lvl4pPr>
            <a:lvl5pPr marL="707546" indent="0">
              <a:buNone/>
              <a:defRPr sz="2000" spc="-51" baseline="0">
                <a:gradFill>
                  <a:gsLst>
                    <a:gs pos="1000">
                      <a:schemeClr val="tx1"/>
                    </a:gs>
                    <a:gs pos="98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hasCustomPrompt="1"/>
          </p:nvPr>
        </p:nvSpPr>
        <p:spPr>
          <a:xfrm>
            <a:off x="6405483" y="1476625"/>
            <a:ext cx="5504573" cy="2511229"/>
          </a:xfrm>
        </p:spPr>
        <p:txBody>
          <a:bodyPr/>
          <a:lstStyle>
            <a:lvl1pPr marL="0" indent="0">
              <a:spcBef>
                <a:spcPts val="1224"/>
              </a:spcBef>
              <a:buNone/>
              <a:defRPr lang="en-US" sz="4100" kern="1200" spc="-71" baseline="0" dirty="0" smtClean="0">
                <a:gradFill>
                  <a:gsLst>
                    <a:gs pos="1000">
                      <a:schemeClr val="tx1"/>
                    </a:gs>
                    <a:gs pos="98000">
                      <a:schemeClr val="tx1"/>
                    </a:gs>
                  </a:gsLst>
                  <a:lin ang="5400000" scaled="0"/>
                </a:gradFill>
                <a:latin typeface="+mj-lt"/>
                <a:ea typeface="+mn-ea"/>
                <a:cs typeface="+mn-cs"/>
              </a:defRPr>
            </a:lvl1pPr>
            <a:lvl2pPr marL="32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2pPr>
            <a:lvl3pPr marL="238008"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3pPr>
            <a:lvl4pPr marL="469539"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4pPr>
            <a:lvl5pPr marL="701070" marR="0" indent="0" algn="l"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a:gradFill>
                  <a:gsLst>
                    <a:gs pos="1000">
                      <a:schemeClr val="tx1"/>
                    </a:gs>
                    <a:gs pos="98000">
                      <a:schemeClr val="tx1"/>
                    </a:gs>
                  </a:gsLst>
                  <a:lin ang="5400000" scaled="0"/>
                </a:gradFill>
                <a:latin typeface="+mn-lt"/>
                <a:ea typeface="+mn-ea"/>
                <a:cs typeface="+mn-cs"/>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4"/>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402091025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8" name="Slide Number Placeholder 7"/>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1875839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BC573BDF-26B0-42B7-8980-C0C4BA0210E0}" type="datetime1">
              <a:rPr lang="zh-CN" altLang="en-US" smtClean="0"/>
              <a:t>2021/3/1</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Title 1"/>
          <p:cNvSpPr txBox="1">
            <a:spLocks/>
          </p:cNvSpPr>
          <p:nvPr userDrawn="1"/>
        </p:nvSpPr>
        <p:spPr>
          <a:xfrm>
            <a:off x="529662" y="233152"/>
            <a:ext cx="11375536" cy="76278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00188F"/>
                    </a:gs>
                    <a:gs pos="100000">
                      <a:srgbClr val="00188F"/>
                    </a:gs>
                  </a:gsLst>
                  <a:lin ang="5400000" scaled="0"/>
                </a:gradFill>
              </a:rPr>
              <a:t>IT transformation</a:t>
            </a:r>
          </a:p>
        </p:txBody>
      </p:sp>
      <p:sp useBgFill="1">
        <p:nvSpPr>
          <p:cNvPr id="6" name="Rectangle 5"/>
          <p:cNvSpPr/>
          <p:nvPr userDrawn="1"/>
        </p:nvSpPr>
        <p:spPr bwMode="auto">
          <a:xfrm>
            <a:off x="10922069" y="6204921"/>
            <a:ext cx="1303838" cy="789604"/>
          </a:xfrm>
          <a:prstGeom prst="rect">
            <a:avLst/>
          </a:prstGeom>
          <a:ln>
            <a:noFill/>
          </a:ln>
        </p:spPr>
        <p:txBody>
          <a:bodyPr vert="horz" wrap="square" lIns="93261" tIns="46629" rIns="93261" bIns="46629" numCol="1" rtlCol="0" anchor="t" anchorCtr="0" compatLnSpc="1">
            <a:prstTxWarp prst="textNoShape">
              <a:avLst/>
            </a:prstTxWarp>
          </a:bodyPr>
          <a:lstStyle/>
          <a:p>
            <a:pPr algn="ctr" defTabSz="932563"/>
            <a:endParaRPr lang="en-US">
              <a:solidFill>
                <a:srgbClr val="505050"/>
              </a:solidFill>
            </a:endParaRPr>
          </a:p>
        </p:txBody>
      </p:sp>
    </p:spTree>
    <p:extLst>
      <p:ext uri="{BB962C8B-B14F-4D97-AF65-F5344CB8AC3E}">
        <p14:creationId xmlns:p14="http://schemas.microsoft.com/office/powerpoint/2010/main" val="227016622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pPr>
              <a:lnSpc>
                <a:spcPct val="90000"/>
              </a:lnSpc>
            </a:pPr>
            <a:fld id="{1BC86A1F-E589-44B2-A543-2EC98F5547A7}" type="slidenum">
              <a:rPr>
                <a:gradFill>
                  <a:gsLst>
                    <a:gs pos="0">
                      <a:srgbClr val="505050"/>
                    </a:gs>
                    <a:gs pos="100000">
                      <a:srgbClr val="505050"/>
                    </a:gs>
                  </a:gsLst>
                  <a:lin ang="5400000" scaled="0"/>
                </a:gradFill>
              </a:rPr>
              <a:pPr>
                <a:lnSpc>
                  <a:spcPct val="90000"/>
                </a:lnSpc>
              </a:pPr>
              <a:t>‹#›</a:t>
            </a:fld>
            <a:endParaRPr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52330580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a:off x="1"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5" name="Text Placeholder 4"/>
          <p:cNvSpPr>
            <a:spLocks noGrp="1"/>
          </p:cNvSpPr>
          <p:nvPr>
            <p:ph type="body" sz="quarter" idx="10"/>
          </p:nvPr>
        </p:nvSpPr>
        <p:spPr>
          <a:xfrm>
            <a:off x="528851" y="1476623"/>
            <a:ext cx="11378776" cy="1971315"/>
          </a:xfrm>
        </p:spPr>
        <p:txBody>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488" indent="0">
              <a:buNone/>
              <a:defRPr>
                <a:gradFill>
                  <a:gsLst>
                    <a:gs pos="1250">
                      <a:schemeClr val="tx1"/>
                    </a:gs>
                    <a:gs pos="100000">
                      <a:schemeClr val="tx1"/>
                    </a:gs>
                  </a:gsLst>
                  <a:lin ang="5400000" scaled="0"/>
                </a:gradFill>
                <a:latin typeface="Consolas" pitchFamily="49" charset="0"/>
                <a:cs typeface="Consolas" pitchFamily="49" charset="0"/>
              </a:defRPr>
            </a:lvl2pPr>
            <a:lvl3pPr marL="584495" indent="0">
              <a:buNone/>
              <a:defRPr>
                <a:gradFill>
                  <a:gsLst>
                    <a:gs pos="1250">
                      <a:schemeClr val="tx1"/>
                    </a:gs>
                    <a:gs pos="100000">
                      <a:schemeClr val="tx1"/>
                    </a:gs>
                  </a:gsLst>
                  <a:lin ang="5400000" scaled="0"/>
                </a:gradFill>
                <a:latin typeface="Consolas" pitchFamily="49" charset="0"/>
                <a:cs typeface="Consolas" pitchFamily="49" charset="0"/>
              </a:defRPr>
            </a:lvl3pPr>
            <a:lvl4pPr marL="814407" indent="0">
              <a:buNone/>
              <a:defRPr>
                <a:gradFill>
                  <a:gsLst>
                    <a:gs pos="1250">
                      <a:schemeClr val="tx1"/>
                    </a:gs>
                    <a:gs pos="100000">
                      <a:schemeClr val="tx1"/>
                    </a:gs>
                  </a:gsLst>
                  <a:lin ang="5400000" scaled="0"/>
                </a:gradFill>
                <a:latin typeface="Consolas" pitchFamily="49" charset="0"/>
                <a:cs typeface="Consolas" pitchFamily="49" charset="0"/>
              </a:defRPr>
            </a:lvl4pPr>
            <a:lvl5pPr marL="1050795"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661484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385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4"/>
            <a:ext cx="11378776" cy="678031"/>
          </a:xfrm>
        </p:spPr>
        <p:txBody>
          <a:bodyPr/>
          <a:lstStyle>
            <a:lvl1pPr>
              <a:defRPr sz="49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2" y="1476621"/>
            <a:ext cx="11375536" cy="2027818"/>
          </a:xfrm>
          <a:prstGeom prst="rect">
            <a:avLst/>
          </a:prstGeom>
        </p:spPr>
        <p:txBody>
          <a:bodyPr/>
          <a:lstStyle>
            <a:lvl1pPr marL="349725" indent="-34972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3" indent="-2914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600" indent="-29143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51" indent="-23315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900" indent="-23315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0"/>
          </a:xfrm>
          <a:prstGeom prst="rect">
            <a:avLst/>
          </a:prstGeom>
          <a:solidFill>
            <a:srgbClr val="FFFF99"/>
          </a:solidFill>
        </p:spPr>
        <p:txBody>
          <a:bodyPr wrap="square" lIns="155428" tIns="77714" rIns="155428" bIns="77714"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526705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6_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10" name="Title 1"/>
          <p:cNvSpPr>
            <a:spLocks noGrp="1"/>
          </p:cNvSpPr>
          <p:nvPr>
            <p:ph type="ctrTitle"/>
          </p:nvPr>
        </p:nvSpPr>
        <p:spPr bwMode="ltGray">
          <a:xfrm>
            <a:off x="522878" y="938270"/>
            <a:ext cx="5125829" cy="511798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1">
              <a:alpha val="92000"/>
            </a:schemeClr>
          </a:solidFill>
          <a:ln>
            <a:noFill/>
          </a:ln>
        </p:spPr>
        <p:txBody>
          <a:bodyPr vert="horz" wrap="square" lIns="326337" tIns="885770" rIns="1258725" bIns="885770" numCol="1" anchor="ctr" anchorCtr="0" compatLnSpc="1">
            <a:prstTxWarp prst="textNoShape">
              <a:avLst/>
            </a:prstTxWarp>
            <a:noAutofit/>
          </a:bodyPr>
          <a:lstStyle>
            <a:lvl1pPr algn="l">
              <a:defRPr lang="en-US" sz="6100" b="0" kern="1200" cap="none" spc="-204" baseline="0" dirty="0">
                <a:ln w="3175">
                  <a:noFill/>
                </a:ln>
                <a:gradFill>
                  <a:gsLst>
                    <a:gs pos="100000">
                      <a:schemeClr val="bg1"/>
                    </a:gs>
                    <a:gs pos="0">
                      <a:schemeClr val="bg1"/>
                    </a:gs>
                  </a:gsLst>
                  <a:lin ang="5400000" scaled="0"/>
                </a:gradFill>
                <a:effectLst/>
                <a:latin typeface="+mj-lt"/>
                <a:ea typeface="+mn-ea"/>
                <a:cs typeface="Arial" charset="0"/>
              </a:defRPr>
            </a:lvl1pPr>
          </a:lstStyle>
          <a:p>
            <a:pPr marL="0" lvl="0" indent="0" algn="l" defTabSz="932388" rtl="0" eaLnBrk="1" fontAlgn="base" latinLnBrk="0" hangingPunct="1">
              <a:lnSpc>
                <a:spcPct val="100000"/>
              </a:lnSpc>
              <a:spcBef>
                <a:spcPct val="0"/>
              </a:spcBef>
              <a:spcAft>
                <a:spcPct val="0"/>
              </a:spcAft>
              <a:buFontTx/>
              <a:buNone/>
            </a:pPr>
            <a:r>
              <a:rPr lang="en-US"/>
              <a:t>Click to edit Master title style</a:t>
            </a:r>
            <a:endParaRPr lang="en-US" dirty="0"/>
          </a:p>
        </p:txBody>
      </p:sp>
    </p:spTree>
    <p:extLst>
      <p:ext uri="{BB962C8B-B14F-4D97-AF65-F5344CB8AC3E}">
        <p14:creationId xmlns:p14="http://schemas.microsoft.com/office/powerpoint/2010/main" val="335829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Demo, Video etc. &quot;special&quot; slide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543175" y="5150515"/>
            <a:ext cx="9303991" cy="470856"/>
          </a:xfrm>
        </p:spPr>
        <p:txBody>
          <a:bodyPr>
            <a:noAutofit/>
          </a:bodyPr>
          <a:lstStyle>
            <a:lvl1pPr marL="0" indent="0" algn="l">
              <a:lnSpc>
                <a:spcPct val="90000"/>
              </a:lnSpc>
              <a:spcBef>
                <a:spcPts val="0"/>
              </a:spcBef>
              <a:buNone/>
              <a:defRPr lang="en-US" sz="3700" kern="1200" spc="-71" baseline="0" dirty="0">
                <a:gradFill>
                  <a:gsLst>
                    <a:gs pos="2083">
                      <a:srgbClr val="FFFFFF"/>
                    </a:gs>
                    <a:gs pos="99000">
                      <a:schemeClr val="bg1"/>
                    </a:gs>
                  </a:gsLst>
                  <a:lin ang="5400000" scaled="0"/>
                </a:gradFill>
                <a:latin typeface="+mj-lt"/>
                <a:ea typeface="+mn-ea"/>
                <a:cs typeface="+mn-cs"/>
              </a:defRPr>
            </a:lvl1pPr>
            <a:lvl2pPr marL="466282" indent="0" algn="ctr">
              <a:buNone/>
              <a:defRPr>
                <a:solidFill>
                  <a:schemeClr val="tx1">
                    <a:tint val="75000"/>
                  </a:schemeClr>
                </a:solidFill>
              </a:defRPr>
            </a:lvl2pPr>
            <a:lvl3pPr marL="932563" indent="0" algn="ctr">
              <a:buNone/>
              <a:defRPr>
                <a:solidFill>
                  <a:schemeClr val="tx1">
                    <a:tint val="75000"/>
                  </a:schemeClr>
                </a:solidFill>
              </a:defRPr>
            </a:lvl3pPr>
            <a:lvl4pPr marL="1398844" indent="0" algn="ctr">
              <a:buNone/>
              <a:defRPr>
                <a:solidFill>
                  <a:schemeClr val="tx1">
                    <a:tint val="75000"/>
                  </a:schemeClr>
                </a:solidFill>
              </a:defRPr>
            </a:lvl4pPr>
            <a:lvl5pPr marL="1865127" indent="0" algn="ctr">
              <a:buNone/>
              <a:defRPr>
                <a:solidFill>
                  <a:schemeClr val="tx1">
                    <a:tint val="75000"/>
                  </a:schemeClr>
                </a:solidFill>
              </a:defRPr>
            </a:lvl5pPr>
            <a:lvl6pPr marL="2331408" indent="0" algn="ctr">
              <a:buNone/>
              <a:defRPr>
                <a:solidFill>
                  <a:schemeClr val="tx1">
                    <a:tint val="75000"/>
                  </a:schemeClr>
                </a:solidFill>
              </a:defRPr>
            </a:lvl6pPr>
            <a:lvl7pPr marL="2797689" indent="0" algn="ctr">
              <a:buNone/>
              <a:defRPr>
                <a:solidFill>
                  <a:schemeClr val="tx1">
                    <a:tint val="75000"/>
                  </a:schemeClr>
                </a:solidFill>
              </a:defRPr>
            </a:lvl7pPr>
            <a:lvl8pPr marL="3263970" indent="0" algn="ctr">
              <a:buNone/>
              <a:defRPr>
                <a:solidFill>
                  <a:schemeClr val="tx1">
                    <a:tint val="75000"/>
                  </a:schemeClr>
                </a:solidFill>
              </a:defRPr>
            </a:lvl8pPr>
            <a:lvl9pPr marL="3730252" indent="0" algn="ctr">
              <a:buNone/>
              <a:defRPr>
                <a:solidFill>
                  <a:schemeClr val="tx1">
                    <a:tint val="75000"/>
                  </a:schemeClr>
                </a:solidFill>
              </a:defRPr>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bwMode="white">
          <a:xfrm>
            <a:off x="542825" y="479667"/>
            <a:ext cx="9311206" cy="1105760"/>
          </a:xfrm>
        </p:spPr>
        <p:txBody>
          <a:bodyPr anchor="t"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300" b="0" kern="1200" cap="none" spc="-408" baseline="0" dirty="0" smtClean="0">
                <a:ln w="3175">
                  <a:noFill/>
                </a:ln>
                <a:gradFill>
                  <a:gsLst>
                    <a:gs pos="100000">
                      <a:schemeClr val="tx2">
                        <a:lumMod val="40000"/>
                        <a:lumOff val="60000"/>
                      </a:schemeClr>
                    </a:gs>
                    <a:gs pos="0">
                      <a:schemeClr val="tx2">
                        <a:lumMod val="40000"/>
                        <a:lumOff val="60000"/>
                      </a:schemeClr>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bwMode="white">
          <a:xfrm>
            <a:off x="543174" y="1832706"/>
            <a:ext cx="9303992" cy="932293"/>
          </a:xfrm>
        </p:spPr>
        <p:txBody>
          <a:bodyPr wrap="square" anchor="t">
            <a:noAutofit/>
          </a:bodyPr>
          <a:lstStyle>
            <a:lvl1pPr marL="0" indent="0">
              <a:buNone/>
              <a:defRPr sz="6700" spc="-153">
                <a:gradFill>
                  <a:gsLst>
                    <a:gs pos="1250">
                      <a:schemeClr val="bg1"/>
                    </a:gs>
                    <a:gs pos="100000">
                      <a:schemeClr val="bg1"/>
                    </a:gs>
                  </a:gsLst>
                  <a:lin ang="5400000" scaled="0"/>
                </a:gradFill>
              </a:defRPr>
            </a:lvl1pPr>
          </a:lstStyle>
          <a:p>
            <a:pPr lvl="0"/>
            <a:r>
              <a:rPr lang="en-US" dirty="0"/>
              <a:t>Click to edit Master text styles</a:t>
            </a:r>
          </a:p>
        </p:txBody>
      </p:sp>
      <p:pic>
        <p:nvPicPr>
          <p:cNvPr id="3074" name="Picture 2" descr="C:\Users\Bradleyb\Documents\Katal\Private Documents\WPC2012\images\WIN12_Bill_07.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66043" r="6027"/>
          <a:stretch/>
        </p:blipFill>
        <p:spPr bwMode="auto">
          <a:xfrm>
            <a:off x="10398824" y="2190535"/>
            <a:ext cx="1849230" cy="4631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281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6538" tIns="149230" rIns="186538" bIns="149230" anchor="b">
            <a:noAutofit/>
          </a:bodyPr>
          <a:lstStyle>
            <a:lvl1pPr>
              <a:defRPr sz="2000" baseline="0">
                <a:latin typeface="+mn-lt"/>
              </a:defRPr>
            </a:lvl1pPr>
          </a:lstStyle>
          <a:p>
            <a:pPr lvl="0"/>
            <a:r>
              <a:rPr lang="en-US" dirty="0"/>
              <a:t>Click to edit Master text styles</a:t>
            </a:r>
          </a:p>
        </p:txBody>
      </p:sp>
      <p:sp>
        <p:nvSpPr>
          <p:cNvPr id="2" name="Title 1"/>
          <p:cNvSpPr>
            <a:spLocks noGrp="1"/>
          </p:cNvSpPr>
          <p:nvPr>
            <p:ph type="title"/>
          </p:nvPr>
        </p:nvSpPr>
        <p:spPr>
          <a:xfrm>
            <a:off x="274638" y="2125664"/>
            <a:ext cx="11887199" cy="912813"/>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45836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274639" y="1211263"/>
            <a:ext cx="11887200" cy="54848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91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6538" tIns="149230" rIns="186538" bIns="149230">
            <a:noAutofit/>
          </a:bodyPr>
          <a:lstStyle>
            <a:lvl1pPr>
              <a:defRPr sz="3600"/>
            </a:lvl1pPr>
            <a:lvl2pPr>
              <a:defRPr sz="2800"/>
            </a:lvl2pPr>
            <a:lvl3pPr>
              <a:defRPr sz="2400"/>
            </a:lvl3pPr>
            <a:lvl4pPr>
              <a:defRPr sz="20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274638" y="2125663"/>
            <a:ext cx="2743200" cy="4572000"/>
          </a:xfrm>
        </p:spPr>
        <p:txBody>
          <a:bodyPr lIns="186538" tIns="149230" rIns="186538" bIns="149230">
            <a:noAutofit/>
          </a:bodyPr>
          <a:lstStyle>
            <a:lvl1pPr algn="l" defTabSz="914080"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080"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20" indent="0" algn="l" defTabSz="914080"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39" indent="0" algn="l" defTabSz="914080"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16" indent="0" algn="l" defTabSz="914080"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a:t>Click to edit Master text styles</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57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4AA4CCC9-6A71-432F-924A-FFE795012E0E}" type="datetime1">
              <a:rPr lang="zh-CN" altLang="en-US" smtClean="0"/>
              <a:t>2021/3/1</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4"/>
            <a:ext cx="11887199" cy="912813"/>
          </a:xfrm>
        </p:spPr>
        <p:txBody>
          <a:bodyPr/>
          <a:lstStyle/>
          <a:p>
            <a:r>
              <a:rPr lang="en-US" dirty="0"/>
              <a:t>Click to edit Master title style</a:t>
            </a:r>
          </a:p>
        </p:txBody>
      </p:sp>
    </p:spTree>
    <p:extLst>
      <p:ext uri="{BB962C8B-B14F-4D97-AF65-F5344CB8AC3E}">
        <p14:creationId xmlns:p14="http://schemas.microsoft.com/office/powerpoint/2010/main" val="219980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6538" tIns="149230" rIns="186538" bIns="149230" rtlCol="0">
            <a:noAutofit/>
          </a:bodyPr>
          <a:lstStyle>
            <a:lvl1pPr>
              <a:defRPr lang="en-US" sz="2400" dirty="0" smtClean="0">
                <a:latin typeface="+mn-lt"/>
                <a:ea typeface="+mj-ea"/>
                <a:cs typeface="+mj-cs"/>
              </a:defRPr>
            </a:lvl1pPr>
          </a:lstStyle>
          <a:p>
            <a:pPr lvl="0">
              <a:spcBef>
                <a:spcPct val="0"/>
              </a:spcBef>
            </a:pPr>
            <a:r>
              <a:rPr lang="en-US" dirty="0"/>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562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6538" tIns="149230" rIns="186538" bIns="149230"/>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080" rtl="0" eaLnBrk="1" latinLnBrk="0" hangingPunct="1">
              <a:spcBef>
                <a:spcPct val="0"/>
              </a:spcBef>
              <a:buFont typeface="Arial" pitchFamily="34" charset="0"/>
              <a:buNone/>
            </a:pPr>
            <a:r>
              <a:rPr lang="en-US" dirty="0"/>
              <a:t>Click to edit Master text styles</a:t>
            </a:r>
          </a:p>
        </p:txBody>
      </p:sp>
    </p:spTree>
    <p:extLst>
      <p:ext uri="{BB962C8B-B14F-4D97-AF65-F5344CB8AC3E}">
        <p14:creationId xmlns:p14="http://schemas.microsoft.com/office/powerpoint/2010/main" val="389213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1" y="3040063"/>
            <a:ext cx="6400801" cy="914400"/>
          </a:xfrm>
        </p:spPr>
        <p:txBody>
          <a:bodyPr wrap="square" lIns="186538" tIns="149230" rIns="186538" bIns="149230"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080"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253627" tIns="0" rIns="253627"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9"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55289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1" y="3040063"/>
            <a:ext cx="6400801" cy="914400"/>
          </a:xfrm>
        </p:spPr>
        <p:txBody>
          <a:bodyPr vert="horz" wrap="square" lIns="186538" tIns="149230" rIns="186538" bIns="14923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080" rtl="0" eaLnBrk="1" latinLnBrk="0" hangingPunct="1">
              <a:spcBef>
                <a:spcPct val="20000"/>
              </a:spcBef>
              <a:spcAft>
                <a:spcPts val="1632"/>
              </a:spcAft>
              <a:buFont typeface="Arial" pitchFamily="34" charset="0"/>
              <a:buNone/>
            </a:pPr>
            <a:r>
              <a:rPr lang="en-US" dirty="0"/>
              <a:t>Click to edit Master text styles</a:t>
            </a:r>
          </a:p>
        </p:txBody>
      </p:sp>
      <p:sp>
        <p:nvSpPr>
          <p:cNvPr id="15" name="Title 1"/>
          <p:cNvSpPr>
            <a:spLocks noGrp="1"/>
          </p:cNvSpPr>
          <p:nvPr>
            <p:ph type="ctrTitle"/>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253627" tIns="0" rIns="253627"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149" rtl="0" eaLnBrk="1" fontAlgn="base" latinLnBrk="0" hangingPunct="1">
              <a:lnSpc>
                <a:spcPct val="100000"/>
              </a:lnSpc>
              <a:spcBef>
                <a:spcPct val="0"/>
              </a:spcBef>
              <a:spcAft>
                <a:spcPct val="0"/>
              </a:spcAft>
              <a:buFontTx/>
              <a:buNone/>
            </a:pPr>
            <a:r>
              <a:rPr lang="en-US" dirty="0"/>
              <a:t>Click to edit Master title style</a:t>
            </a:r>
          </a:p>
        </p:txBody>
      </p:sp>
      <p:sp>
        <p:nvSpPr>
          <p:cNvPr id="6" name="Text Placeholder 8"/>
          <p:cNvSpPr>
            <a:spLocks noGrp="1"/>
          </p:cNvSpPr>
          <p:nvPr>
            <p:ph type="body" sz="quarter" idx="16"/>
          </p:nvPr>
        </p:nvSpPr>
        <p:spPr>
          <a:xfrm>
            <a:off x="274641" y="296864"/>
            <a:ext cx="11887199" cy="914400"/>
          </a:xfrm>
        </p:spPr>
        <p:txBody>
          <a:bodyPr vert="horz" lIns="186538" tIns="46634" rIns="186538" bIns="46634" rtlCol="0" anchor="t">
            <a:noAutofit/>
          </a:bodyPr>
          <a:lstStyle>
            <a:lvl1pPr>
              <a:defRPr lang="en-US" sz="4800" dirty="0" smtClean="0">
                <a:ea typeface="+mj-ea"/>
                <a:cs typeface="+mj-cs"/>
              </a:defRPr>
            </a:lvl1pPr>
          </a:lstStyle>
          <a:p>
            <a:pPr lvl="0">
              <a:spcBef>
                <a:spcPct val="0"/>
              </a:spcBef>
            </a:pPr>
            <a:r>
              <a:rPr lang="en-US" dirty="0"/>
              <a:t>Click to edit Master text styles</a:t>
            </a:r>
          </a:p>
        </p:txBody>
      </p:sp>
    </p:spTree>
    <p:extLst>
      <p:ext uri="{BB962C8B-B14F-4D97-AF65-F5344CB8AC3E}">
        <p14:creationId xmlns:p14="http://schemas.microsoft.com/office/powerpoint/2010/main" val="394148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1" y="3040063"/>
            <a:ext cx="6400801" cy="914400"/>
          </a:xfrm>
        </p:spPr>
        <p:txBody>
          <a:bodyPr vert="horz" wrap="square" lIns="186538" tIns="149230" rIns="186538" bIns="149230"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080"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211267"/>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a:t>Drag picture to placeholder or click icon to add</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284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4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12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149"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Drag picture to placeholder or click icon to add</a:t>
            </a:r>
          </a:p>
          <a:p>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a:t>Drag picture to placeholder or click icon to add</a:t>
            </a:r>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a:t>Drag picture to placeholder or click icon to add</a:t>
            </a:r>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149"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a:t>Drag picture to placeholder or click icon to add</a:t>
            </a:r>
          </a:p>
          <a:p>
            <a:endParaRPr lang="en-US"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4601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5" y="7"/>
            <a:ext cx="5761034" cy="6994526"/>
          </a:xfrm>
          <a:solidFill>
            <a:schemeClr val="tx1">
              <a:lumMod val="75000"/>
            </a:schemeClr>
          </a:solidFill>
        </p:spPr>
        <p:txBody>
          <a:bodyPr lIns="279734" tIns="279734"/>
          <a:lstStyle/>
          <a:p>
            <a:r>
              <a:rPr lang="en-US" dirty="0"/>
              <a:t>Drag picture to placeholder or click icon to add </a:t>
            </a:r>
          </a:p>
        </p:txBody>
      </p:sp>
      <p:sp>
        <p:nvSpPr>
          <p:cNvPr id="6" name="Text Placeholder 13"/>
          <p:cNvSpPr>
            <a:spLocks noGrp="1"/>
          </p:cNvSpPr>
          <p:nvPr>
            <p:ph type="body" sz="quarter" idx="16"/>
          </p:nvPr>
        </p:nvSpPr>
        <p:spPr>
          <a:xfrm>
            <a:off x="6675440" y="3040063"/>
            <a:ext cx="5486400" cy="914400"/>
          </a:xfrm>
        </p:spPr>
        <p:txBody>
          <a:bodyPr vert="horz" wrap="square" lIns="186538" tIns="149230" rIns="186538" bIns="149230" rtlCol="0" anchor="ctr">
            <a:noAutofit/>
          </a:bodyPr>
          <a:lstStyle>
            <a:lvl1pPr>
              <a:defRPr lang="en-US" sz="2400" kern="1200" dirty="0" smtClean="0">
                <a:gradFill>
                  <a:gsLst>
                    <a:gs pos="0">
                      <a:schemeClr val="tx1"/>
                    </a:gs>
                    <a:gs pos="100000">
                      <a:schemeClr val="tx1"/>
                    </a:gs>
                  </a:gsLst>
                  <a:lin ang="5400000" scaled="0"/>
                </a:gradFill>
                <a:latin typeface="+mj-lt"/>
                <a:ea typeface="+mn-ea"/>
                <a:cs typeface="+mn-cs"/>
              </a:defRPr>
            </a:lvl1pPr>
          </a:lstStyle>
          <a:p>
            <a:pPr marL="0" lvl="0" indent="0" algn="l" defTabSz="914080" rtl="0" eaLnBrk="1" latinLnBrk="0" hangingPunct="1">
              <a:spcBef>
                <a:spcPct val="20000"/>
              </a:spcBef>
              <a:buFont typeface="Arial" pitchFamily="34" charset="0"/>
              <a:buNone/>
            </a:pPr>
            <a:r>
              <a:rPr lang="en-US" dirty="0"/>
              <a:t>Click to edit Master text styles</a:t>
            </a:r>
          </a:p>
        </p:txBody>
      </p:sp>
    </p:spTree>
    <p:extLst>
      <p:ext uri="{BB962C8B-B14F-4D97-AF65-F5344CB8AC3E}">
        <p14:creationId xmlns:p14="http://schemas.microsoft.com/office/powerpoint/2010/main" val="358211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3" name="Date Placeholder 2"/>
          <p:cNvSpPr>
            <a:spLocks noGrp="1"/>
          </p:cNvSpPr>
          <p:nvPr>
            <p:ph type="dt" sz="half" idx="11"/>
          </p:nvPr>
        </p:nvSpPr>
        <p:spPr/>
        <p:txBody>
          <a:bodyPr/>
          <a:lstStyle/>
          <a:p>
            <a:fld id="{2BAE43F6-1017-44A6-B48A-E0CA48A98DC2}" type="datetime1">
              <a:rPr lang="zh-CN" altLang="en-US" smtClean="0"/>
              <a:t>2021/3/1</a:t>
            </a:fld>
            <a:endParaRPr lang="en-US"/>
          </a:p>
        </p:txBody>
      </p:sp>
      <p:sp>
        <p:nvSpPr>
          <p:cNvPr id="5" name="Footer Placeholder 4"/>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436475" cy="6994525"/>
          </a:xfrm>
          <a:solidFill>
            <a:schemeClr val="tx1">
              <a:lumMod val="75000"/>
            </a:schemeClr>
          </a:solidFill>
        </p:spPr>
        <p:txBody>
          <a:bodyPr lIns="279734" tIns="279734" rIns="0"/>
          <a:lstStyle>
            <a:lvl1pPr>
              <a:defRPr>
                <a:gradFill>
                  <a:gsLst>
                    <a:gs pos="0">
                      <a:srgbClr val="FFFFFF"/>
                    </a:gs>
                    <a:gs pos="100000">
                      <a:srgbClr val="FFFFFF"/>
                    </a:gs>
                  </a:gsLst>
                  <a:lin ang="5400000" scaled="0"/>
                </a:gradFill>
              </a:defRPr>
            </a:lvl1pPr>
          </a:lstStyle>
          <a:p>
            <a:r>
              <a:rPr lang="en-US" dirty="0"/>
              <a:t>Drag picture to placeholder or click icon to add</a:t>
            </a:r>
          </a:p>
        </p:txBody>
      </p:sp>
      <p:sp>
        <p:nvSpPr>
          <p:cNvPr id="10" name="Content Placeholder 5"/>
          <p:cNvSpPr>
            <a:spLocks noGrp="1"/>
          </p:cNvSpPr>
          <p:nvPr>
            <p:ph sz="quarter" idx="12"/>
          </p:nvPr>
        </p:nvSpPr>
        <p:spPr>
          <a:xfrm>
            <a:off x="274639" y="5783267"/>
            <a:ext cx="11887200" cy="914399"/>
          </a:xfrm>
        </p:spPr>
        <p:txBody>
          <a:bodyPr anchor="b" anchorCtr="0">
            <a:normAutofit/>
          </a:bodyPr>
          <a:lstStyle>
            <a:lvl1pPr>
              <a:defRPr sz="1900">
                <a:gradFill>
                  <a:gsLst>
                    <a:gs pos="0">
                      <a:srgbClr val="FFFFFF"/>
                    </a:gs>
                    <a:gs pos="100000">
                      <a:srgbClr val="FFFFFF"/>
                    </a:gs>
                  </a:gsLst>
                  <a:lin ang="5400000" scaled="0"/>
                </a:gradFill>
                <a:latin typeface="+mn-lt"/>
              </a:defRPr>
            </a:lvl1pPr>
          </a:lstStyle>
          <a:p>
            <a:pPr lvl="0"/>
            <a:r>
              <a:rPr lang="en-US" dirty="0"/>
              <a:t>Click to edit Master text styles</a:t>
            </a:r>
          </a:p>
        </p:txBody>
      </p:sp>
      <p:sp>
        <p:nvSpPr>
          <p:cNvPr id="12" name="Title 9"/>
          <p:cNvSpPr>
            <a:spLocks noGrp="1"/>
          </p:cNvSpPr>
          <p:nvPr>
            <p:ph type="title"/>
          </p:nvPr>
        </p:nvSpPr>
        <p:spPr>
          <a:xfrm>
            <a:off x="274639" y="3954463"/>
            <a:ext cx="11887200" cy="914400"/>
          </a:xfrm>
        </p:spPr>
        <p:txBody>
          <a:bodyPr wrap="square">
            <a:noAutofit/>
          </a:bodyPr>
          <a:lstStyle>
            <a:lvl1pPr>
              <a:lnSpc>
                <a:spcPct val="95000"/>
              </a:lnSpc>
              <a:defRPr sz="5400">
                <a:gradFill>
                  <a:gsLst>
                    <a:gs pos="0">
                      <a:srgbClr val="FFFFFF"/>
                    </a:gs>
                    <a:gs pos="100000">
                      <a:srgbClr val="FFFFFF"/>
                    </a:gs>
                  </a:gsLst>
                  <a:lin ang="5400000" scaled="0"/>
                </a:gra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318146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436475" cy="6994525"/>
          </a:xfrm>
          <a:prstGeom prst="rect">
            <a:avLst/>
          </a:prstGeom>
          <a:solidFill>
            <a:schemeClr val="tx1">
              <a:lumMod val="75000"/>
            </a:schemeClr>
          </a:solidFill>
        </p:spPr>
        <p:txBody>
          <a:bodyPr vert="horz" lIns="279734" tIns="279734" rIns="0" bIns="149230" rtlCol="0">
            <a:noAutofit/>
          </a:bodyPr>
          <a:lstStyle>
            <a:lvl1pPr>
              <a:defRPr lang="en-US" dirty="0" smtClean="0">
                <a:gradFill>
                  <a:gsLst>
                    <a:gs pos="0">
                      <a:srgbClr val="FFFFFF"/>
                    </a:gs>
                    <a:gs pos="100000">
                      <a:srgbClr val="FFFFFF"/>
                    </a:gs>
                  </a:gsLst>
                  <a:lin ang="5400000" scaled="0"/>
                </a:gradFill>
              </a:defRPr>
            </a:lvl1pPr>
          </a:lstStyle>
          <a:p>
            <a:pPr lvl="0"/>
            <a:r>
              <a:rPr lang="en-US" dirty="0"/>
              <a:t>Drag picture to placeholder or click icon to add</a:t>
            </a:r>
          </a:p>
        </p:txBody>
      </p:sp>
      <p:sp>
        <p:nvSpPr>
          <p:cNvPr id="7" name="Title 1"/>
          <p:cNvSpPr>
            <a:spLocks noGrp="1"/>
          </p:cNvSpPr>
          <p:nvPr>
            <p:ph type="ctrTitle"/>
          </p:nvPr>
        </p:nvSpPr>
        <p:spPr>
          <a:xfrm>
            <a:off x="280083" y="1211264"/>
            <a:ext cx="4566557" cy="455199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253610" tIns="0" rIns="253610" bIns="0" numCol="1" anchor="ctr" anchorCtr="0" compatLnSpc="1">
            <a:prstTxWarp prst="textNoShape">
              <a:avLst/>
            </a:prstTxWarp>
          </a:bodyPr>
          <a:lstStyle>
            <a:lvl1pPr>
              <a:lnSpc>
                <a:spcPct val="95000"/>
              </a:lnSpc>
              <a:defRPr lang="en-US" sz="33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70" rtl="0" eaLnBrk="1" fontAlgn="base" latinLnBrk="0" hangingPunct="1">
              <a:lnSpc>
                <a:spcPct val="100000"/>
              </a:lnSpc>
              <a:spcBef>
                <a:spcPct val="0"/>
              </a:spcBef>
              <a:spcAft>
                <a:spcPct val="0"/>
              </a:spcAft>
              <a:buFontTx/>
              <a:buNone/>
            </a:pPr>
            <a:r>
              <a:rPr lang="en-US" dirty="0"/>
              <a:t>Click to edit Master title style</a:t>
            </a:r>
          </a:p>
        </p:txBody>
      </p:sp>
      <p:sp>
        <p:nvSpPr>
          <p:cNvPr id="8" name="Text Placeholder 13"/>
          <p:cNvSpPr>
            <a:spLocks noGrp="1"/>
          </p:cNvSpPr>
          <p:nvPr>
            <p:ph type="body" sz="quarter" idx="15"/>
          </p:nvPr>
        </p:nvSpPr>
        <p:spPr>
          <a:xfrm>
            <a:off x="5761041" y="3040063"/>
            <a:ext cx="6400801" cy="914400"/>
          </a:xfrm>
        </p:spPr>
        <p:txBody>
          <a:bodyPr vert="horz" wrap="square" lIns="186538" tIns="149230" rIns="186538" bIns="149230" rtlCol="0" anchor="ctr">
            <a:noAutofit/>
          </a:bodyPr>
          <a:lstStyle>
            <a:lvl1pPr>
              <a:defRPr lang="en-US" dirty="0" smtClean="0">
                <a:gradFill>
                  <a:gsLst>
                    <a:gs pos="0">
                      <a:srgbClr val="FFFFFF"/>
                    </a:gs>
                    <a:gs pos="100000">
                      <a:srgbClr val="FFFFFF"/>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419764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ull Photo &amp; Text">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12436475" cy="6994525"/>
          </a:xfrm>
          <a:solidFill>
            <a:schemeClr val="tx1">
              <a:lumMod val="75000"/>
            </a:schemeClr>
          </a:solidFill>
        </p:spPr>
        <p:txBody>
          <a:bodyPr vert="horz" lIns="279734" tIns="279734" rIns="0" bIns="46622" rtlCol="0">
            <a:normAutofit/>
          </a:bodyPr>
          <a:lstStyle>
            <a:lvl1pPr>
              <a:defRPr lang="en-US" dirty="0">
                <a:gradFill>
                  <a:gsLst>
                    <a:gs pos="0">
                      <a:srgbClr val="FFFFFF"/>
                    </a:gs>
                    <a:gs pos="100000">
                      <a:srgbClr val="FFFFFF"/>
                    </a:gs>
                  </a:gsLst>
                  <a:lin ang="5400000" scaled="0"/>
                </a:gradFill>
              </a:defRPr>
            </a:lvl1pPr>
          </a:lstStyle>
          <a:p>
            <a:pPr lvl="0"/>
            <a:r>
              <a:rPr lang="en-US" dirty="0"/>
              <a:t>Drag picture to placeholder or click icon to add</a:t>
            </a:r>
          </a:p>
        </p:txBody>
      </p:sp>
      <p:sp>
        <p:nvSpPr>
          <p:cNvPr id="6" name="Text Placeholder 5"/>
          <p:cNvSpPr>
            <a:spLocks noGrp="1"/>
          </p:cNvSpPr>
          <p:nvPr>
            <p:ph type="body" sz="quarter" idx="10"/>
          </p:nvPr>
        </p:nvSpPr>
        <p:spPr>
          <a:xfrm>
            <a:off x="274638" y="2125662"/>
            <a:ext cx="5486400" cy="1828800"/>
          </a:xfrm>
        </p:spPr>
        <p:txBody>
          <a:bodyPr lIns="186538" tIns="149230" rIns="186538" bIns="149230"/>
          <a:lstStyle>
            <a:lvl1pPr>
              <a:lnSpc>
                <a:spcPct val="95000"/>
              </a:lnSpc>
              <a:spcBef>
                <a:spcPts val="0"/>
              </a:spcBef>
              <a:defRPr>
                <a:gradFill>
                  <a:gsLst>
                    <a:gs pos="0">
                      <a:srgbClr val="FFFFFF"/>
                    </a:gs>
                    <a:gs pos="100000">
                      <a:srgbClr val="FFFFFF"/>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128810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spTree>
      <p:nvGrpSpPr>
        <p:cNvPr id="1" name=""/>
        <p:cNvGrpSpPr/>
        <p:nvPr/>
      </p:nvGrpSpPr>
      <p:grpSpPr>
        <a:xfrm>
          <a:off x="0" y="0"/>
          <a:ext cx="0" cy="0"/>
          <a:chOff x="0" y="0"/>
          <a:chExt cx="0" cy="0"/>
        </a:xfrm>
      </p:grpSpPr>
      <p:sp>
        <p:nvSpPr>
          <p:cNvPr id="5" name="Picture Placeholder 9"/>
          <p:cNvSpPr>
            <a:spLocks noGrp="1"/>
          </p:cNvSpPr>
          <p:nvPr>
            <p:ph type="pic" sz="quarter" idx="16" hasCustomPrompt="1"/>
          </p:nvPr>
        </p:nvSpPr>
        <p:spPr>
          <a:xfrm>
            <a:off x="6168577" y="3"/>
            <a:ext cx="6267899" cy="6994526"/>
          </a:xfrm>
          <a:solidFill>
            <a:schemeClr val="tx1">
              <a:lumMod val="75000"/>
            </a:schemeClr>
          </a:solidFill>
        </p:spPr>
        <p:txBody>
          <a:bodyPr vert="horz" lIns="279734" tIns="279734" rIns="0" bIns="46622" rtlCol="0">
            <a:normAutofit/>
          </a:bodyPr>
          <a:lstStyle>
            <a:lvl1pPr>
              <a:defRPr lang="en-US" dirty="0">
                <a:gradFill>
                  <a:gsLst>
                    <a:gs pos="0">
                      <a:srgbClr val="FFFFFF"/>
                    </a:gs>
                    <a:gs pos="100000">
                      <a:srgbClr val="FFFFFF"/>
                    </a:gs>
                  </a:gsLst>
                  <a:lin ang="5400000" scaled="0"/>
                </a:gradFill>
              </a:defRPr>
            </a:lvl1pPr>
          </a:lstStyle>
          <a:p>
            <a:pPr lvl="0"/>
            <a:r>
              <a:rPr lang="en-US" dirty="0"/>
              <a:t>Drag picture to placeholder or click icon to add </a:t>
            </a:r>
          </a:p>
        </p:txBody>
      </p:sp>
      <p:sp>
        <p:nvSpPr>
          <p:cNvPr id="7" name="Picture Placeholder 9"/>
          <p:cNvSpPr>
            <a:spLocks noGrp="1"/>
          </p:cNvSpPr>
          <p:nvPr>
            <p:ph type="pic" sz="quarter" idx="15" hasCustomPrompt="1"/>
          </p:nvPr>
        </p:nvSpPr>
        <p:spPr>
          <a:xfrm>
            <a:off x="2" y="3"/>
            <a:ext cx="6267899" cy="6994526"/>
          </a:xfrm>
          <a:solidFill>
            <a:schemeClr val="tx1">
              <a:lumMod val="75000"/>
            </a:schemeClr>
          </a:solidFill>
        </p:spPr>
        <p:txBody>
          <a:bodyPr vert="horz" lIns="279734" tIns="279734" rIns="0" bIns="46622" rtlCol="0">
            <a:normAutofit/>
          </a:bodyPr>
          <a:lstStyle>
            <a:lvl1pPr>
              <a:defRPr lang="en-US" dirty="0">
                <a:gradFill>
                  <a:gsLst>
                    <a:gs pos="0">
                      <a:srgbClr val="FFFFFF"/>
                    </a:gs>
                    <a:gs pos="100000">
                      <a:srgbClr val="FFFFFF"/>
                    </a:gs>
                  </a:gsLst>
                  <a:lin ang="5400000" scaled="0"/>
                </a:gradFill>
              </a:defRPr>
            </a:lvl1pPr>
          </a:lstStyle>
          <a:p>
            <a:pPr lvl="0"/>
            <a:r>
              <a:rPr lang="en-US" dirty="0"/>
              <a:t>Drag picture to placeholder or click icon to add </a:t>
            </a:r>
          </a:p>
        </p:txBody>
      </p:sp>
      <p:sp>
        <p:nvSpPr>
          <p:cNvPr id="3" name="Text Placeholder 2"/>
          <p:cNvSpPr>
            <a:spLocks noGrp="1"/>
          </p:cNvSpPr>
          <p:nvPr>
            <p:ph type="body" sz="quarter" idx="17"/>
          </p:nvPr>
        </p:nvSpPr>
        <p:spPr>
          <a:xfrm>
            <a:off x="6675439" y="3040063"/>
            <a:ext cx="5486400" cy="914400"/>
          </a:xfrm>
        </p:spPr>
        <p:txBody>
          <a:bodyPr anchor="ctr"/>
          <a:lstStyle>
            <a:lvl1pPr>
              <a:defRPr lang="en-US" sz="3600" kern="1200" dirty="0" smtClean="0">
                <a:gradFill>
                  <a:gsLst>
                    <a:gs pos="0">
                      <a:srgbClr val="FFFFFF"/>
                    </a:gs>
                    <a:gs pos="100000">
                      <a:srgbClr val="FFFFFF"/>
                    </a:gs>
                  </a:gsLst>
                  <a:lin ang="5400000" scaled="0"/>
                </a:gradFill>
                <a:latin typeface="+mj-lt"/>
                <a:ea typeface="+mn-ea"/>
                <a:cs typeface="+mn-cs"/>
              </a:defRPr>
            </a:lvl1pPr>
          </a:lstStyle>
          <a:p>
            <a:pPr marL="0" lvl="0" indent="0" algn="l" defTabSz="914080" rtl="0" eaLnBrk="1" latinLnBrk="0" hangingPunct="1">
              <a:spcBef>
                <a:spcPct val="20000"/>
              </a:spcBef>
              <a:buFont typeface="Arial" pitchFamily="34" charset="0"/>
              <a:buNone/>
            </a:pPr>
            <a:r>
              <a:rPr lang="en-US" dirty="0"/>
              <a:t>Click to edit Master text styles</a:t>
            </a:r>
          </a:p>
        </p:txBody>
      </p:sp>
    </p:spTree>
    <p:extLst>
      <p:ext uri="{BB962C8B-B14F-4D97-AF65-F5344CB8AC3E}">
        <p14:creationId xmlns:p14="http://schemas.microsoft.com/office/powerpoint/2010/main" val="282124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6168578" y="3"/>
            <a:ext cx="6267899" cy="6994526"/>
          </a:xfrm>
          <a:solidFill>
            <a:schemeClr val="tx1">
              <a:lumMod val="75000"/>
            </a:schemeClr>
          </a:solidFill>
        </p:spPr>
        <p:txBody>
          <a:bodyPr vert="horz" lIns="279734" tIns="279734" rIns="0" bIns="46622" rtlCol="0">
            <a:normAutofit/>
          </a:bodyPr>
          <a:lstStyle>
            <a:lvl1pPr>
              <a:defRPr lang="en-US" dirty="0">
                <a:gradFill>
                  <a:gsLst>
                    <a:gs pos="0">
                      <a:srgbClr val="FFFFFF"/>
                    </a:gs>
                    <a:gs pos="100000">
                      <a:srgbClr val="FFFFFF"/>
                    </a:gs>
                  </a:gsLst>
                  <a:lin ang="5400000" scaled="0"/>
                </a:gradFill>
              </a:defRPr>
            </a:lvl1pPr>
          </a:lstStyle>
          <a:p>
            <a:pPr lvl="0"/>
            <a:r>
              <a:rPr lang="en-US" dirty="0"/>
              <a:t>Drag picture to placeholder or click icon to add </a:t>
            </a:r>
          </a:p>
        </p:txBody>
      </p:sp>
      <p:sp>
        <p:nvSpPr>
          <p:cNvPr id="14" name="Picture Placeholder 9"/>
          <p:cNvSpPr>
            <a:spLocks noGrp="1"/>
          </p:cNvSpPr>
          <p:nvPr>
            <p:ph type="pic" sz="quarter" idx="12"/>
          </p:nvPr>
        </p:nvSpPr>
        <p:spPr>
          <a:xfrm>
            <a:off x="5" y="1"/>
            <a:ext cx="6168576" cy="6994525"/>
          </a:xfrm>
          <a:solidFill>
            <a:schemeClr val="tx1">
              <a:lumMod val="75000"/>
            </a:schemeClr>
          </a:solidFill>
        </p:spPr>
        <p:txBody>
          <a:bodyPr vert="horz" lIns="279734" tIns="279734" rIns="0" bIns="46622" rtlCol="0">
            <a:normAutofit/>
          </a:bodyPr>
          <a:lstStyle>
            <a:lvl1pPr>
              <a:defRPr lang="en-US" dirty="0">
                <a:gradFill>
                  <a:gsLst>
                    <a:gs pos="0">
                      <a:srgbClr val="FFFFFF"/>
                    </a:gs>
                    <a:gs pos="100000">
                      <a:srgbClr val="FFFFFF"/>
                    </a:gs>
                  </a:gsLst>
                  <a:lin ang="5400000" scaled="0"/>
                </a:gradFill>
              </a:defRPr>
            </a:lvl1pPr>
          </a:lstStyle>
          <a:p>
            <a:pPr lvl="0"/>
            <a:r>
              <a:rPr lang="en-US" dirty="0"/>
              <a:t>Drag picture to placeholder or click icon to add</a:t>
            </a:r>
          </a:p>
        </p:txBody>
      </p:sp>
      <p:sp>
        <p:nvSpPr>
          <p:cNvPr id="3" name="Text Placeholder 2"/>
          <p:cNvSpPr>
            <a:spLocks noGrp="1"/>
          </p:cNvSpPr>
          <p:nvPr>
            <p:ph type="body" sz="quarter" idx="16"/>
          </p:nvPr>
        </p:nvSpPr>
        <p:spPr>
          <a:xfrm>
            <a:off x="274638" y="3040063"/>
            <a:ext cx="5486400" cy="914400"/>
          </a:xfrm>
        </p:spPr>
        <p:txBody>
          <a:bodyPr anchor="ctr"/>
          <a:lstStyle>
            <a:lvl1pPr>
              <a:defRPr lang="en-US" sz="3600" kern="1200" dirty="0" smtClean="0">
                <a:gradFill>
                  <a:gsLst>
                    <a:gs pos="0">
                      <a:srgbClr val="FFFFFF"/>
                    </a:gs>
                    <a:gs pos="100000">
                      <a:srgbClr val="FFFFFF"/>
                    </a:gs>
                  </a:gsLst>
                  <a:lin ang="5400000" scaled="0"/>
                </a:gradFill>
                <a:latin typeface="+mj-lt"/>
                <a:ea typeface="+mn-ea"/>
                <a:cs typeface="+mn-cs"/>
              </a:defRPr>
            </a:lvl1pPr>
          </a:lstStyle>
          <a:p>
            <a:pPr marL="0" lvl="0" indent="0" algn="l" defTabSz="914080" rtl="0" eaLnBrk="1" latinLnBrk="0" hangingPunct="1">
              <a:spcBef>
                <a:spcPct val="20000"/>
              </a:spcBef>
              <a:buFont typeface="Arial" pitchFamily="34" charset="0"/>
              <a:buNone/>
            </a:pPr>
            <a:r>
              <a:rPr lang="en-US" dirty="0"/>
              <a:t>Click to edit Master text styles</a:t>
            </a:r>
          </a:p>
        </p:txBody>
      </p:sp>
    </p:spTree>
    <p:extLst>
      <p:ext uri="{BB962C8B-B14F-4D97-AF65-F5344CB8AC3E}">
        <p14:creationId xmlns:p14="http://schemas.microsoft.com/office/powerpoint/2010/main" val="161859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49"/>
            <a:ext cx="11887200" cy="4570413"/>
          </a:xfrm>
          <a:prstGeom prst="rect">
            <a:avLst/>
          </a:prstGeom>
        </p:spPr>
        <p:txBody>
          <a:bodyPr/>
          <a:lstStyle>
            <a:lvl1pPr marL="290486" indent="-29048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6" indent="-28096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32" indent="-29048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11" indent="-22857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90" indent="-22857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8566" tIns="79284" rIns="158566" bIns="79284"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68678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483225"/>
          </a:xfrm>
          <a:prstGeom prst="rect">
            <a:avLst/>
          </a:prstGeom>
        </p:spPr>
        <p:txBody>
          <a:bodyPr/>
          <a:lstStyle>
            <a:lvl1pPr marL="290486" indent="-29048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6" indent="-28096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32" indent="-29048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11" indent="-22857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90" indent="-22857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1513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3"/>
            <a:ext cx="11888787" cy="618631"/>
          </a:xfrm>
          <a:prstGeom prst="rect">
            <a:avLst/>
          </a:prstGeom>
          <a:noFill/>
          <a:ln w="12700">
            <a:noFill/>
            <a:miter lim="800000"/>
            <a:headEnd type="none" w="sm" len="sm"/>
            <a:tailEnd type="none" w="sm" len="sm"/>
          </a:ln>
          <a:effectLst/>
        </p:spPr>
        <p:txBody>
          <a:bodyPr vert="horz" wrap="square" lIns="182871" tIns="146297" rIns="182871" bIns="146297" numCol="1" anchor="t" anchorCtr="0" compatLnSpc="1">
            <a:prstTxWarp prst="textNoShape">
              <a:avLst/>
            </a:prstTxWarp>
            <a:spAutoFit/>
          </a:bodyPr>
          <a:lstStyle/>
          <a:p>
            <a:pPr defTabSz="932202"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02"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7864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tatement Slide - JBS">
    <p:spTree>
      <p:nvGrpSpPr>
        <p:cNvPr id="1" name=""/>
        <p:cNvGrpSpPr/>
        <p:nvPr/>
      </p:nvGrpSpPr>
      <p:grpSpPr>
        <a:xfrm>
          <a:off x="0" y="0"/>
          <a:ext cx="0" cy="0"/>
          <a:chOff x="0" y="0"/>
          <a:chExt cx="0" cy="0"/>
        </a:xfrm>
      </p:grpSpPr>
      <p:sp>
        <p:nvSpPr>
          <p:cNvPr id="3" name="Footer Placeholder 2"/>
          <p:cNvSpPr txBox="1">
            <a:spLocks/>
          </p:cNvSpPr>
          <p:nvPr userDrawn="1"/>
        </p:nvSpPr>
        <p:spPr>
          <a:xfrm>
            <a:off x="513390" y="6570185"/>
            <a:ext cx="4725410" cy="176667"/>
          </a:xfrm>
          <a:prstGeom prst="rect">
            <a:avLst/>
          </a:prstGeom>
        </p:spPr>
        <p:txBody>
          <a:bodyPr vert="horz" lIns="121833" tIns="60915" rIns="121833" bIns="60915" rtlCol="0" anchor="ctr"/>
          <a:lstStyle>
            <a:defPPr>
              <a:defRPr lang="en-US"/>
            </a:defPPr>
            <a:lvl1pPr marL="0" algn="r" defTabSz="914400" rtl="0" eaLnBrk="1" latinLnBrk="0" hangingPunct="1">
              <a:defRPr sz="800" kern="1200">
                <a:solidFill>
                  <a:schemeClr val="tx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dirty="0">
                <a:solidFill>
                  <a:srgbClr val="FF8C00">
                    <a:lumMod val="20000"/>
                    <a:lumOff val="80000"/>
                  </a:srgbClr>
                </a:solidFill>
                <a:latin typeface="Segoe UI"/>
              </a:rPr>
              <a:t>MICROSOFT CONFIDENTIAL –  SUBJECT TO NDA </a:t>
            </a:r>
          </a:p>
        </p:txBody>
      </p:sp>
    </p:spTree>
    <p:extLst>
      <p:ext uri="{BB962C8B-B14F-4D97-AF65-F5344CB8AC3E}">
        <p14:creationId xmlns:p14="http://schemas.microsoft.com/office/powerpoint/2010/main" val="98211731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751565" y="4966678"/>
            <a:ext cx="10687141" cy="470856"/>
          </a:xfrm>
        </p:spPr>
        <p:txBody>
          <a:bodyPr>
            <a:noAutofit/>
          </a:bodyPr>
          <a:lstStyle>
            <a:lvl1pPr marL="0" indent="0" algn="l">
              <a:lnSpc>
                <a:spcPct val="90000"/>
              </a:lnSpc>
              <a:spcBef>
                <a:spcPts val="0"/>
              </a:spcBef>
              <a:buNone/>
              <a:defRPr lang="en-US" sz="3700" kern="1200" spc="-71" baseline="0" dirty="0">
                <a:solidFill>
                  <a:srgbClr val="FFFFFF"/>
                </a:solidFill>
                <a:latin typeface="+mj-lt"/>
                <a:ea typeface="+mn-ea"/>
                <a:cs typeface="+mn-cs"/>
              </a:defRPr>
            </a:lvl1pPr>
            <a:lvl2pPr marL="466327" indent="0" algn="ctr">
              <a:buNone/>
              <a:defRPr>
                <a:solidFill>
                  <a:schemeClr val="tx1">
                    <a:tint val="75000"/>
                  </a:schemeClr>
                </a:solidFill>
              </a:defRPr>
            </a:lvl2pPr>
            <a:lvl3pPr marL="932654" indent="0" algn="ctr">
              <a:buNone/>
              <a:defRPr>
                <a:solidFill>
                  <a:schemeClr val="tx1">
                    <a:tint val="75000"/>
                  </a:schemeClr>
                </a:solidFill>
              </a:defRPr>
            </a:lvl3pPr>
            <a:lvl4pPr marL="1398981" indent="0" algn="ctr">
              <a:buNone/>
              <a:defRPr>
                <a:solidFill>
                  <a:schemeClr val="tx1">
                    <a:tint val="75000"/>
                  </a:schemeClr>
                </a:solidFill>
              </a:defRPr>
            </a:lvl4pPr>
            <a:lvl5pPr marL="1865309" indent="0" algn="ctr">
              <a:buNone/>
              <a:defRPr>
                <a:solidFill>
                  <a:schemeClr val="tx1">
                    <a:tint val="75000"/>
                  </a:schemeClr>
                </a:solidFill>
              </a:defRPr>
            </a:lvl5pPr>
            <a:lvl6pPr marL="2331636" indent="0" algn="ctr">
              <a:buNone/>
              <a:defRPr>
                <a:solidFill>
                  <a:schemeClr val="tx1">
                    <a:tint val="75000"/>
                  </a:schemeClr>
                </a:solidFill>
              </a:defRPr>
            </a:lvl6pPr>
            <a:lvl7pPr marL="2797963" indent="0" algn="ctr">
              <a:buNone/>
              <a:defRPr>
                <a:solidFill>
                  <a:schemeClr val="tx1">
                    <a:tint val="75000"/>
                  </a:schemeClr>
                </a:solidFill>
              </a:defRPr>
            </a:lvl7pPr>
            <a:lvl8pPr marL="3264290" indent="0" algn="ctr">
              <a:buNone/>
              <a:defRPr>
                <a:solidFill>
                  <a:schemeClr val="tx1">
                    <a:tint val="75000"/>
                  </a:schemeClr>
                </a:solidFill>
              </a:defRPr>
            </a:lvl8pPr>
            <a:lvl9pPr marL="3730618" indent="0" algn="ctr">
              <a:buNone/>
              <a:defRPr>
                <a:solidFill>
                  <a:schemeClr val="tx1">
                    <a:tint val="75000"/>
                  </a:schemeClr>
                </a:solidFill>
              </a:defRPr>
            </a:lvl9pPr>
          </a:lstStyle>
          <a:p>
            <a:pPr marL="0" marR="0" lvl="0" indent="0" algn="l" defTabSz="932654"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bwMode="white">
          <a:xfrm>
            <a:off x="458582" y="415290"/>
            <a:ext cx="11018248" cy="1226093"/>
          </a:xfrm>
        </p:spPr>
        <p:txBody>
          <a:bodyPr anchor="t"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800" b="0" kern="1200" cap="none" spc="-408" baseline="0" dirty="0" smtClean="0">
                <a:ln w="3175">
                  <a:noFill/>
                </a:ln>
                <a:gradFill>
                  <a:gsLst>
                    <a:gs pos="100000">
                      <a:srgbClr val="8CC600"/>
                    </a:gs>
                    <a:gs pos="0">
                      <a:srgbClr val="8CC600"/>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bwMode="white">
          <a:xfrm>
            <a:off x="750771" y="3184536"/>
            <a:ext cx="10688040" cy="932293"/>
          </a:xfrm>
        </p:spPr>
        <p:txBody>
          <a:bodyPr wrap="square" anchor="t">
            <a:noAutofit/>
          </a:bodyPr>
          <a:lstStyle>
            <a:lvl1pPr marL="0" indent="0">
              <a:buNone/>
              <a:defRPr sz="6700" spc="-153"/>
            </a:lvl1pPr>
          </a:lstStyle>
          <a:p>
            <a:pPr lvl="0"/>
            <a:r>
              <a:rPr lang="en-US"/>
              <a:t>Click to edit Master text styles</a:t>
            </a:r>
          </a:p>
        </p:txBody>
      </p:sp>
    </p:spTree>
    <p:extLst>
      <p:ext uri="{BB962C8B-B14F-4D97-AF65-F5344CB8AC3E}">
        <p14:creationId xmlns:p14="http://schemas.microsoft.com/office/powerpoint/2010/main" val="39070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3" name="Date Placeholder 2"/>
          <p:cNvSpPr>
            <a:spLocks noGrp="1"/>
          </p:cNvSpPr>
          <p:nvPr>
            <p:ph type="dt" sz="half" idx="11"/>
          </p:nvPr>
        </p:nvSpPr>
        <p:spPr/>
        <p:txBody>
          <a:bodyPr/>
          <a:lstStyle/>
          <a:p>
            <a:fld id="{908F6566-F610-46BB-8684-59831AAE1950}" type="datetime1">
              <a:rPr lang="zh-CN" altLang="en-US" smtClean="0"/>
              <a:t>2021/3/1</a:t>
            </a:fld>
            <a:endParaRPr lang="en-US"/>
          </a:p>
        </p:txBody>
      </p:sp>
      <p:sp>
        <p:nvSpPr>
          <p:cNvPr id="5" name="Footer Placeholder 4"/>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Callouts - JBS">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hasCustomPrompt="1"/>
          </p:nvPr>
        </p:nvSpPr>
        <p:spPr>
          <a:xfrm>
            <a:off x="529661" y="410796"/>
            <a:ext cx="11375536" cy="762786"/>
          </a:xfrm>
        </p:spPr>
        <p:txBody>
          <a:bodyPr/>
          <a:lstStyle>
            <a:lvl1pPr>
              <a:defRPr sz="550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29661" y="1397810"/>
            <a:ext cx="11375536" cy="965254"/>
          </a:xfrm>
        </p:spPr>
        <p:txBody>
          <a:bodyPr/>
          <a:lstStyle>
            <a:lvl1pPr marL="3237" indent="0">
              <a:spcBef>
                <a:spcPts val="0"/>
              </a:spcBef>
              <a:spcAft>
                <a:spcPts val="918"/>
              </a:spcAft>
              <a:buSzPct val="80000"/>
              <a:buFont typeface="Arial" pitchFamily="34" charset="0"/>
              <a:buNone/>
              <a:defRPr sz="4100" spc="-102" baseline="0">
                <a:solidFill>
                  <a:schemeClr val="bg1"/>
                </a:solidFill>
                <a:latin typeface="Segoe UI Light" pitchFamily="34" charset="0"/>
              </a:defRPr>
            </a:lvl1pPr>
            <a:lvl2pPr marL="3237" indent="0">
              <a:spcBef>
                <a:spcPts val="0"/>
              </a:spcBef>
              <a:buSzPct val="80000"/>
              <a:buFont typeface="Arial" pitchFamily="34" charset="0"/>
              <a:buNone/>
              <a:defRPr sz="2000" spc="-51" baseline="0">
                <a:solidFill>
                  <a:schemeClr val="bg1"/>
                </a:solidFill>
              </a:defRPr>
            </a:lvl2pPr>
            <a:lvl3pPr marL="1283819" indent="-411210">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3pPr>
            <a:lvl4pPr marL="1636748" indent="-352929">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4pPr>
            <a:lvl5pPr marL="1979963" indent="-343215">
              <a:buSzPct val="80000"/>
              <a:buFontTx/>
              <a:buBlip>
                <a:blip r:embed="rId3"/>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52832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xit" presetSubtype="0" fill="hold" nodeType="withEffect">
                                  <p:stCondLst>
                                    <p:cond delay="2500"/>
                                  </p:stCondLst>
                                  <p:childTnLst>
                                    <p:animEffect transition="out" filter="fade">
                                      <p:cBhvr>
                                        <p:cTn id="9" dur="1750"/>
                                        <p:tgtEl>
                                          <p:spTgt spid="3"/>
                                        </p:tgtEl>
                                      </p:cBhvr>
                                    </p:animEffect>
                                    <p:set>
                                      <p:cBhvr>
                                        <p:cTn id="10" dur="1" fill="hold">
                                          <p:stCondLst>
                                            <p:cond delay="1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55008" y="6482889"/>
            <a:ext cx="2798207" cy="372394"/>
          </a:xfrm>
          <a:prstGeom prst="rect">
            <a:avLst/>
          </a:prstGeom>
        </p:spPr>
        <p:txBody>
          <a:bodyPr lIns="93269" tIns="46634" rIns="93269" bIns="46634"/>
          <a:lstStyle/>
          <a:p>
            <a:pPr defTabSz="932688"/>
            <a:fld id="{24AEB22C-49E6-419F-A830-D57EE0CD222B}" type="datetimeFigureOut">
              <a:rPr lang="en-US" smtClean="0">
                <a:solidFill>
                  <a:srgbClr val="FFFFFF"/>
                </a:solidFill>
              </a:rPr>
              <a:pPr defTabSz="932688"/>
              <a:t>3/1/2021</a:t>
            </a:fld>
            <a:endParaRPr lang="en-US">
              <a:solidFill>
                <a:srgbClr val="FFFFFF"/>
              </a:solidFill>
            </a:endParaRPr>
          </a:p>
        </p:txBody>
      </p:sp>
      <p:sp>
        <p:nvSpPr>
          <p:cNvPr id="4" name="Footer Placeholder 3"/>
          <p:cNvSpPr>
            <a:spLocks noGrp="1"/>
          </p:cNvSpPr>
          <p:nvPr>
            <p:ph type="ftr" sz="quarter" idx="11"/>
          </p:nvPr>
        </p:nvSpPr>
        <p:spPr>
          <a:xfrm>
            <a:off x="4119583" y="6482889"/>
            <a:ext cx="4197310" cy="372394"/>
          </a:xfrm>
          <a:prstGeom prst="rect">
            <a:avLst/>
          </a:prstGeom>
        </p:spPr>
        <p:txBody>
          <a:bodyPr lIns="93269" tIns="46634" rIns="93269" bIns="46634"/>
          <a:lstStyle/>
          <a:p>
            <a:pPr defTabSz="932688"/>
            <a:endParaRPr lang="en-US">
              <a:solidFill>
                <a:srgbClr val="FFFFFF"/>
              </a:solidFill>
            </a:endParaRPr>
          </a:p>
        </p:txBody>
      </p:sp>
      <p:sp>
        <p:nvSpPr>
          <p:cNvPr id="5" name="Slide Number Placeholder 4"/>
          <p:cNvSpPr>
            <a:spLocks noGrp="1"/>
          </p:cNvSpPr>
          <p:nvPr>
            <p:ph type="sldNum" sz="quarter" idx="12"/>
          </p:nvPr>
        </p:nvSpPr>
        <p:spPr>
          <a:xfrm>
            <a:off x="8783260" y="6482889"/>
            <a:ext cx="2798207" cy="372394"/>
          </a:xfrm>
          <a:prstGeom prst="rect">
            <a:avLst/>
          </a:prstGeom>
        </p:spPr>
        <p:txBody>
          <a:bodyPr lIns="93269" tIns="46634" rIns="93269" bIns="46634"/>
          <a:lstStyle/>
          <a:p>
            <a:pPr defTabSz="932688"/>
            <a:fld id="{087942AD-64D7-49CE-BC75-4C73F64AD5C0}" type="slidenum">
              <a:rPr lang="en-US" smtClean="0">
                <a:solidFill>
                  <a:srgbClr val="FFFFFF"/>
                </a:solidFill>
              </a:rPr>
              <a:pPr defTabSz="932688"/>
              <a:t>‹#›</a:t>
            </a:fld>
            <a:endParaRPr lang="en-US">
              <a:solidFill>
                <a:srgbClr val="FFFFFF"/>
              </a:solidFill>
            </a:endParaRPr>
          </a:p>
        </p:txBody>
      </p:sp>
    </p:spTree>
    <p:extLst>
      <p:ext uri="{BB962C8B-B14F-4D97-AF65-F5344CB8AC3E}">
        <p14:creationId xmlns:p14="http://schemas.microsoft.com/office/powerpoint/2010/main" val="3295104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
        <p:nvSpPr>
          <p:cNvPr id="2" name="Date Placeholder 1"/>
          <p:cNvSpPr>
            <a:spLocks noGrp="1"/>
          </p:cNvSpPr>
          <p:nvPr>
            <p:ph type="dt" sz="half" idx="11"/>
          </p:nvPr>
        </p:nvSpPr>
        <p:spPr/>
        <p:txBody>
          <a:bodyPr/>
          <a:lstStyle/>
          <a:p>
            <a:fld id="{5FDCF852-CC54-424C-B3BB-20D3A34C71EB}" type="datetime1">
              <a:rPr lang="zh-CN" altLang="en-US" smtClean="0"/>
              <a:t>2021/3/1</a:t>
            </a:fld>
            <a:endParaRPr lang="en-US"/>
          </a:p>
        </p:txBody>
      </p:sp>
      <p:sp>
        <p:nvSpPr>
          <p:cNvPr id="3" name="Footer Placeholder 2"/>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Title 5"/>
          <p:cNvSpPr>
            <a:spLocks noGrp="1"/>
          </p:cNvSpPr>
          <p:nvPr>
            <p:ph type="title"/>
          </p:nvPr>
        </p:nvSpPr>
        <p:spPr/>
        <p:txBody>
          <a:bodyPr/>
          <a:lstStyle/>
          <a:p>
            <a:r>
              <a:rPr lang="zh-CN" altLang="en-US"/>
              <a:t>单击此处编辑母版标题样式</a:t>
            </a:r>
            <a:endParaRPr lang="en-US"/>
          </a:p>
        </p:txBody>
      </p:sp>
      <p:sp>
        <p:nvSpPr>
          <p:cNvPr id="2" name="Date Placeholder 1"/>
          <p:cNvSpPr>
            <a:spLocks noGrp="1"/>
          </p:cNvSpPr>
          <p:nvPr>
            <p:ph type="dt" sz="half" idx="11"/>
          </p:nvPr>
        </p:nvSpPr>
        <p:spPr/>
        <p:txBody>
          <a:bodyPr/>
          <a:lstStyle/>
          <a:p>
            <a:fld id="{7D36F644-3FCD-419F-91BC-CB1D3B0F294B}" type="datetime1">
              <a:rPr lang="zh-CN" altLang="en-US" smtClean="0"/>
              <a:t>2021/3/1</a:t>
            </a:fld>
            <a:endParaRPr lang="en-US"/>
          </a:p>
        </p:txBody>
      </p:sp>
      <p:sp>
        <p:nvSpPr>
          <p:cNvPr id="3" name="Footer Placeholder 2"/>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3" name="Date Placeholder 2"/>
          <p:cNvSpPr>
            <a:spLocks noGrp="1"/>
          </p:cNvSpPr>
          <p:nvPr>
            <p:ph type="dt" sz="half" idx="12"/>
          </p:nvPr>
        </p:nvSpPr>
        <p:spPr/>
        <p:txBody>
          <a:bodyPr/>
          <a:lstStyle/>
          <a:p>
            <a:fld id="{B2B591F8-BBEC-4AAA-B956-4F167FF5F0B4}"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3" name="Date Placeholder 2"/>
          <p:cNvSpPr>
            <a:spLocks noGrp="1"/>
          </p:cNvSpPr>
          <p:nvPr>
            <p:ph type="dt" sz="half" idx="12"/>
          </p:nvPr>
        </p:nvSpPr>
        <p:spPr/>
        <p:txBody>
          <a:bodyPr/>
          <a:lstStyle/>
          <a:p>
            <a:fld id="{ADABDBA8-91E4-485B-B29A-18926DE0897B}"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a:t>Presentation title</a:t>
            </a:r>
          </a:p>
        </p:txBody>
      </p:sp>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88605353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3" name="Date Placeholder 2"/>
          <p:cNvSpPr>
            <a:spLocks noGrp="1"/>
          </p:cNvSpPr>
          <p:nvPr>
            <p:ph type="dt" sz="half" idx="12"/>
          </p:nvPr>
        </p:nvSpPr>
        <p:spPr/>
        <p:txBody>
          <a:bodyPr/>
          <a:lstStyle/>
          <a:p>
            <a:fld id="{BF3D3F5F-DA9E-47FD-BECB-CB618E932E63}"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3" name="Date Placeholder 2"/>
          <p:cNvSpPr>
            <a:spLocks noGrp="1"/>
          </p:cNvSpPr>
          <p:nvPr>
            <p:ph type="dt" sz="half" idx="12"/>
          </p:nvPr>
        </p:nvSpPr>
        <p:spPr/>
        <p:txBody>
          <a:bodyPr/>
          <a:lstStyle/>
          <a:p>
            <a:fld id="{CD802838-90C3-4CFF-916B-46463C0C32D4}"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4" name="Date Placeholder 3"/>
          <p:cNvSpPr>
            <a:spLocks noGrp="1"/>
          </p:cNvSpPr>
          <p:nvPr>
            <p:ph type="dt" sz="half" idx="10"/>
          </p:nvPr>
        </p:nvSpPr>
        <p:spPr/>
        <p:txBody>
          <a:bodyPr/>
          <a:lstStyle/>
          <a:p>
            <a:fld id="{AB909C96-1EB8-4259-AD3C-BCB44224A31E}" type="datetime1">
              <a:rPr lang="zh-CN" altLang="en-US" smtClean="0"/>
              <a:t>2021/3/1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4F940C-5DE0-4FD0-B318-D6C2841D877E}" type="datetime1">
              <a:rPr lang="zh-CN" altLang="en-US" smtClean="0"/>
              <a:t>2021/3/1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
        <p:nvSpPr>
          <p:cNvPr id="7" name="Title 1"/>
          <p:cNvSpPr>
            <a:spLocks noGrp="1"/>
          </p:cNvSpPr>
          <p:nvPr>
            <p:ph type="title"/>
          </p:nvPr>
        </p:nvSpPr>
        <p:spPr>
          <a:xfrm>
            <a:off x="274639" y="295274"/>
            <a:ext cx="11889564" cy="917575"/>
          </a:xfrm>
        </p:spPr>
        <p:txBody>
          <a:bodyPr/>
          <a:lstStyle/>
          <a:p>
            <a:r>
              <a:rPr lang="zh-CN" altLang="en-US"/>
              <a:t>单击此处编辑母版标题样式</a:t>
            </a:r>
            <a:endParaRPr lang="en-US"/>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a:t>Code Snippet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564192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2"/>
          </p:nvPr>
        </p:nvSpPr>
        <p:spPr/>
        <p:txBody>
          <a:bodyPr/>
          <a:lstStyle/>
          <a:p>
            <a:fld id="{B38D0283-255E-484F-80AC-04BFC5722403}"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zh-CN" altLang="en-US"/>
              <a:t>单击图标添加图片</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a:t>Click</a:t>
            </a:r>
            <a:br>
              <a:rPr lang="en-US" dirty="0"/>
            </a:br>
            <a:r>
              <a:rPr lang="en-US" dirty="0"/>
              <a:t>here to</a:t>
            </a:r>
            <a:br>
              <a:rPr lang="en-US" dirty="0"/>
            </a:br>
            <a:r>
              <a:rPr lang="en-US" dirty="0"/>
              <a:t>add tile</a:t>
            </a:r>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a:solidFill>
                  <a:schemeClr val="bg1"/>
                </a:solidFill>
                <a:latin typeface="Segoe Pro Light"/>
                <a:cs typeface="Segoe Pro Light"/>
              </a:rPr>
              <a:t>Click here to place</a:t>
            </a:r>
            <a:br>
              <a:rPr lang="en-US" sz="1800" dirty="0">
                <a:solidFill>
                  <a:schemeClr val="bg1"/>
                </a:solidFill>
                <a:latin typeface="Segoe Pro Light"/>
                <a:cs typeface="Segoe Pro Light"/>
              </a:rPr>
            </a:br>
            <a:r>
              <a:rPr lang="en-US" sz="1800" dirty="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a:t>Developer name</a:t>
            </a:r>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a:t>App name</a:t>
            </a:r>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8107000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2"/>
          </p:nvPr>
        </p:nvSpPr>
        <p:spPr/>
        <p:txBody>
          <a:bodyPr/>
          <a:lstStyle/>
          <a:p>
            <a:fld id="{46FD88C6-4FB9-4198-9E29-672118EAF8E1}"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zh-CN" altLang="en-US"/>
              <a:t>单击图标添加图片</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a:t>Click</a:t>
            </a:r>
            <a:br>
              <a:rPr lang="en-US" dirty="0"/>
            </a:br>
            <a:r>
              <a:rPr lang="en-US" dirty="0"/>
              <a:t>here to</a:t>
            </a:r>
            <a:br>
              <a:rPr lang="en-US" dirty="0"/>
            </a:br>
            <a:r>
              <a:rPr lang="en-US" dirty="0"/>
              <a:t>add tile</a:t>
            </a:r>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a:solidFill>
                  <a:schemeClr val="bg1"/>
                </a:solidFill>
                <a:latin typeface="Segoe Pro Light"/>
                <a:cs typeface="Segoe Pro Light"/>
              </a:rPr>
              <a:t>Click here to place</a:t>
            </a:r>
            <a:br>
              <a:rPr lang="en-US" sz="1800" dirty="0">
                <a:solidFill>
                  <a:schemeClr val="bg1"/>
                </a:solidFill>
                <a:latin typeface="Segoe Pro Light"/>
                <a:cs typeface="Segoe Pro Light"/>
              </a:rPr>
            </a:br>
            <a:r>
              <a:rPr lang="en-US" sz="1800" dirty="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a:t>Developer name</a:t>
            </a:r>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a:t>App name</a:t>
            </a:r>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a:t>Click here</a:t>
            </a:r>
            <a:br>
              <a:rPr lang="en-US" dirty="0"/>
            </a:br>
            <a:r>
              <a:rPr lang="en-US" dirty="0"/>
              <a:t>to place</a:t>
            </a:r>
            <a:br>
              <a:rPr lang="en-US" dirty="0"/>
            </a:br>
            <a:r>
              <a:rPr lang="en-US" dirty="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pic>
        <p:nvPicPr>
          <p:cNvPr id="20" name="Picture 1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12056190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3" name="Date Placeholder 2"/>
          <p:cNvSpPr>
            <a:spLocks noGrp="1"/>
          </p:cNvSpPr>
          <p:nvPr>
            <p:ph type="dt" sz="half" idx="12"/>
          </p:nvPr>
        </p:nvSpPr>
        <p:spPr/>
        <p:txBody>
          <a:bodyPr/>
          <a:lstStyle/>
          <a:p>
            <a:fld id="{146488E0-8D7F-4F06-B5E6-2DEC619FF238}"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rgbClr val="00BCF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p:spPr>
        <p:txBody>
          <a:bodyPr wrap="none" lIns="0" tIns="0" rIns="0" bIns="0">
            <a:normAutofit/>
          </a:bodyPr>
          <a:lstStyle>
            <a:lvl1pPr marL="164592" indent="0">
              <a:spcBef>
                <a:spcPts val="0"/>
              </a:spcBef>
              <a:defRPr sz="800">
                <a:solidFill>
                  <a:schemeClr val="tx1">
                    <a:alpha val="0"/>
                  </a:schemeClr>
                </a:solidFill>
              </a:defRPr>
            </a:lvl1pPr>
          </a:lstStyle>
          <a:p>
            <a:r>
              <a:rPr lang="zh-CN" altLang="en-US"/>
              <a:t>单击图标添加图片</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a:t>Click</a:t>
            </a:r>
            <a:br>
              <a:rPr lang="en-US" dirty="0"/>
            </a:br>
            <a:r>
              <a:rPr lang="en-US" dirty="0"/>
              <a:t>here to</a:t>
            </a:r>
            <a:br>
              <a:rPr lang="en-US" dirty="0"/>
            </a:br>
            <a:r>
              <a:rPr lang="en-US" dirty="0"/>
              <a:t>add tile</a:t>
            </a:r>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a:t>Developer name</a:t>
            </a:r>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a:t>App name</a:t>
            </a:r>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a:t>Click here</a:t>
            </a:r>
            <a:br>
              <a:rPr lang="en-US" dirty="0"/>
            </a:br>
            <a:r>
              <a:rPr lang="en-US" dirty="0"/>
              <a:t>to place</a:t>
            </a:r>
            <a:br>
              <a:rPr lang="en-US" dirty="0"/>
            </a:br>
            <a:r>
              <a:rPr lang="en-US" dirty="0"/>
              <a:t>screen shot</a:t>
            </a:r>
          </a:p>
        </p:txBody>
      </p:sp>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5028377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3" name="Date Placeholder 2"/>
          <p:cNvSpPr>
            <a:spLocks noGrp="1"/>
          </p:cNvSpPr>
          <p:nvPr>
            <p:ph type="dt" sz="half" idx="12"/>
          </p:nvPr>
        </p:nvSpPr>
        <p:spPr/>
        <p:txBody>
          <a:bodyPr/>
          <a:lstStyle/>
          <a:p>
            <a:fld id="{661579C5-36DA-4A77-B429-9FC76115700F}"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a:t>Click to place </a:t>
            </a:r>
            <a:br>
              <a:rPr lang="en-US" dirty="0"/>
            </a:br>
            <a:r>
              <a:rPr lang="en-US" dirty="0"/>
              <a:t>screen shot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769757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0CFA74B-25ED-4334-8F45-F5314ADFB8FA}" type="datetime1">
              <a:rPr lang="zh-CN" altLang="en-US" smtClean="0"/>
              <a:t>2021/3/1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17C26A4E-C5B0-4492-ADA8-5E94FA1E0480}" type="datetime1">
              <a:rPr lang="zh-CN" altLang="en-US" smtClean="0"/>
              <a:t>2021/3/1</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134124479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FF6B4581-B2C0-44C7-97E4-8DF830B1875D}" type="datetime1">
              <a:rPr lang="zh-CN" altLang="en-US" smtClean="0"/>
              <a:t>2021/3/1</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CF2C1F00-001D-49BF-B67B-B9D984DD3A17}" type="datetime1">
              <a:rPr lang="zh-CN" altLang="en-US" smtClean="0"/>
              <a:t>2021/3/1</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zh-CN" altLang="en-US"/>
              <a:t>单击此处编辑母版标题样式</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34CF6670-BCD5-4EAD-AFF5-D4500B47DE2F}" type="datetime1">
              <a:rPr lang="zh-CN" altLang="en-US" smtClean="0"/>
              <a:t>2021/3/1</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endParaRPr lang="en-US" dirty="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lor Shape &amp; Picture Background">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4"/>
            <a:ext cx="12436475" cy="766139"/>
          </a:xfrm>
          <a:prstGeom prst="rect">
            <a:avLst/>
          </a:prstGeom>
          <a:solidFill>
            <a:schemeClr val="bg2">
              <a:lumMod val="85000"/>
            </a:schemeClr>
          </a:solidFill>
        </p:spPr>
        <p:txBody>
          <a:bodyPr/>
          <a:lstStyle>
            <a:lvl1pPr marL="0" marR="0" indent="0" algn="l" defTabSz="1242680"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a:t>Drag picture to placeholder or click icon to add</a:t>
            </a:r>
          </a:p>
        </p:txBody>
      </p:sp>
      <p:sp>
        <p:nvSpPr>
          <p:cNvPr id="7" name="Title 1"/>
          <p:cNvSpPr>
            <a:spLocks noGrp="1"/>
          </p:cNvSpPr>
          <p:nvPr>
            <p:ph type="ctrTitle"/>
          </p:nvPr>
        </p:nvSpPr>
        <p:spPr>
          <a:xfrm>
            <a:off x="494442"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p:spPr>
        <p:txBody>
          <a:bodyPr vert="horz" wrap="square" lIns="248536" tIns="0" rIns="248536" bIns="0" numCol="1" anchor="ctr" anchorCtr="0" compatLnSpc="1">
            <a:prstTxWarp prst="textNoShape">
              <a:avLst/>
            </a:prstTxWarp>
          </a:bodyPr>
          <a:lstStyle>
            <a:lvl1pPr>
              <a:lnSpc>
                <a:spcPct val="95000"/>
              </a:lnSpc>
              <a:defRPr lang="en-US" sz="3300" kern="1200" dirty="0" smtClean="0">
                <a:solidFill>
                  <a:schemeClr val="bg1"/>
                </a:solidFill>
                <a:latin typeface="Segoe UI Light"/>
                <a:ea typeface="ＭＳ Ｐゴシック" charset="0"/>
                <a:cs typeface="Segoe UI Light"/>
              </a:defRPr>
            </a:lvl1pPr>
          </a:lstStyle>
          <a:p>
            <a:pPr marL="0" lvl="0" indent="0" algn="l" defTabSz="1242680" rtl="0" eaLnBrk="1" fontAlgn="base" latinLnBrk="0" hangingPunct="1">
              <a:lnSpc>
                <a:spcPct val="100000"/>
              </a:lnSpc>
              <a:spcBef>
                <a:spcPct val="0"/>
              </a:spcBef>
              <a:spcAft>
                <a:spcPct val="0"/>
              </a:spcAft>
              <a:buFontTx/>
              <a:buNone/>
            </a:pPr>
            <a:r>
              <a:rPr lang="en-US" dirty="0"/>
              <a:t>Click to edit Master title style</a:t>
            </a:r>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4" y="6175141"/>
            <a:ext cx="1368010" cy="46249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13"/>
          <p:cNvSpPr>
            <a:spLocks noGrp="1"/>
          </p:cNvSpPr>
          <p:nvPr>
            <p:ph type="body" sz="quarter" idx="15"/>
          </p:nvPr>
        </p:nvSpPr>
        <p:spPr>
          <a:xfrm>
            <a:off x="5071757" y="3221819"/>
            <a:ext cx="6865971" cy="550901"/>
          </a:xfrm>
        </p:spPr>
        <p:txBody>
          <a:bodyPr vert="horz" lIns="0" tIns="0" rIns="0" bIns="0" rtlCol="0" anchor="ctr">
            <a:spAutoFit/>
          </a:bodyPr>
          <a:lstStyle>
            <a:lvl1pPr>
              <a:defRPr lang="en-US" dirty="0" smtClean="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78064772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8" name="Picture 4"/>
          <p:cNvPicPr>
            <a:picLocks noChangeAspect="1"/>
          </p:cNvPicPr>
          <p:nvPr userDrawn="1"/>
        </p:nvPicPr>
        <p:blipFill rotWithShape="1">
          <a:blip r:embed="rId2">
            <a:extLst>
              <a:ext uri="{28A0092B-C50C-407E-A947-70E740481C1C}">
                <a14:useLocalDpi xmlns:a14="http://schemas.microsoft.com/office/drawing/2010/main" val="0"/>
              </a:ext>
            </a:extLst>
          </a:blip>
          <a:srcRect b="5428"/>
          <a:stretch/>
        </p:blipFill>
        <p:spPr>
          <a:xfrm>
            <a:off x="0" y="1"/>
            <a:ext cx="12436475" cy="6233565"/>
          </a:xfrm>
          <a:prstGeom prst="rect">
            <a:avLst/>
          </a:prstGeom>
        </p:spPr>
      </p:pic>
      <p:pic>
        <p:nvPicPr>
          <p:cNvPr id="14" name="Picture 13"/>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
        <p:nvSpPr>
          <p:cNvPr id="6" name="Rectangle 5"/>
          <p:cNvSpPr/>
          <p:nvPr userDrawn="1"/>
        </p:nvSpPr>
        <p:spPr>
          <a:xfrm>
            <a:off x="487465" y="1278012"/>
            <a:ext cx="5938047" cy="3989470"/>
          </a:xfrm>
          <a:prstGeom prst="rect">
            <a:avLst/>
          </a:prstGeom>
          <a:solidFill>
            <a:schemeClr val="accent1">
              <a:alpha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a:t>Presentation title</a:t>
            </a:r>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288768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a:t>Presentation title</a:t>
            </a:r>
          </a:p>
        </p:txBody>
      </p:sp>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37675771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40043625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sp>
        <p:nvSpPr>
          <p:cNvPr id="3" name="Footer Placeholder 2"/>
          <p:cNvSpPr>
            <a:spLocks noGrp="1"/>
          </p:cNvSpPr>
          <p:nvPr>
            <p:ph type="ftr" sz="quarter" idx="14"/>
          </p:nvPr>
        </p:nvSpPr>
        <p:spPr>
          <a:xfrm>
            <a:off x="274703" y="6231470"/>
            <a:ext cx="1804987" cy="371475"/>
          </a:xfrm>
        </p:spPr>
        <p:txBody>
          <a:body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3462901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pic>
        <p:nvPicPr>
          <p:cNvPr id="33" name="Picture 3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
        <p:nvSpPr>
          <p:cNvPr id="40" name="Footer Placeholder 2"/>
          <p:cNvSpPr>
            <a:spLocks noGrp="1"/>
          </p:cNvSpPr>
          <p:nvPr>
            <p:ph type="ftr" sz="quarter" idx="14"/>
          </p:nvPr>
        </p:nvSpPr>
        <p:spPr>
          <a:xfrm>
            <a:off x="274703" y="6231470"/>
            <a:ext cx="1804987" cy="371475"/>
          </a:xfrm>
        </p:spPr>
        <p:txBody>
          <a:bodyPr/>
          <a:lstStyle/>
          <a:p>
            <a:endParaRPr lang="en-US" dirty="0"/>
          </a:p>
        </p:txBody>
      </p:sp>
    </p:spTree>
    <p:extLst>
      <p:ext uri="{BB962C8B-B14F-4D97-AF65-F5344CB8AC3E}">
        <p14:creationId xmlns:p14="http://schemas.microsoft.com/office/powerpoint/2010/main" val="3251523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personal photo</a:t>
            </a:r>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pic>
        <p:nvPicPr>
          <p:cNvPr id="33" name="Picture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
        <p:nvSpPr>
          <p:cNvPr id="26" name="Footer Placeholder 2"/>
          <p:cNvSpPr>
            <a:spLocks noGrp="1"/>
          </p:cNvSpPr>
          <p:nvPr>
            <p:ph type="ftr" sz="quarter" idx="14"/>
          </p:nvPr>
        </p:nvSpPr>
        <p:spPr>
          <a:xfrm>
            <a:off x="274703" y="6231470"/>
            <a:ext cx="1804987" cy="371475"/>
          </a:xfrm>
        </p:spPr>
        <p:txBody>
          <a:bodyPr/>
          <a:lstStyle/>
          <a:p>
            <a:endParaRPr lang="en-US" dirty="0"/>
          </a:p>
        </p:txBody>
      </p:sp>
    </p:spTree>
    <p:extLst>
      <p:ext uri="{BB962C8B-B14F-4D97-AF65-F5344CB8AC3E}">
        <p14:creationId xmlns:p14="http://schemas.microsoft.com/office/powerpoint/2010/main" val="17461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sp>
        <p:nvSpPr>
          <p:cNvPr id="3" name="Footer Placeholder 2"/>
          <p:cNvSpPr>
            <a:spLocks noGrp="1"/>
          </p:cNvSpPr>
          <p:nvPr>
            <p:ph type="ftr" sz="quarter" idx="14"/>
          </p:nvPr>
        </p:nvSpPr>
        <p:spPr>
          <a:xfrm>
            <a:off x="274703" y="6231470"/>
            <a:ext cx="1804987" cy="371475"/>
          </a:xfrm>
        </p:spPr>
        <p:txBody>
          <a:body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pic>
        <p:nvPicPr>
          <p:cNvPr id="33" name="Picture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Messaging</a:t>
            </a:r>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
        <p:nvSpPr>
          <p:cNvPr id="72" name="Footer Placeholder 2"/>
          <p:cNvSpPr>
            <a:spLocks noGrp="1"/>
          </p:cNvSpPr>
          <p:nvPr>
            <p:ph type="ftr" sz="quarter" idx="14"/>
          </p:nvPr>
        </p:nvSpPr>
        <p:spPr>
          <a:xfrm>
            <a:off x="274703" y="6231470"/>
            <a:ext cx="1804987" cy="371475"/>
          </a:xfrm>
        </p:spPr>
        <p:txBody>
          <a:bodyPr/>
          <a:lstStyle/>
          <a:p>
            <a:endParaRPr lang="en-US" dirty="0"/>
          </a:p>
        </p:txBody>
      </p:sp>
    </p:spTree>
    <p:extLst>
      <p:ext uri="{BB962C8B-B14F-4D97-AF65-F5344CB8AC3E}">
        <p14:creationId xmlns:p14="http://schemas.microsoft.com/office/powerpoint/2010/main" val="3211918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Date Placeholder 2"/>
          <p:cNvSpPr>
            <a:spLocks noGrp="1"/>
          </p:cNvSpPr>
          <p:nvPr>
            <p:ph type="dt" sz="half" idx="13"/>
          </p:nvPr>
        </p:nvSpPr>
        <p:spPr/>
        <p:txBody>
          <a:bodyPr/>
          <a:lstStyle/>
          <a:p>
            <a:fld id="{604012F6-895D-47F5-887A-510C39A6F29D}" type="datetime1">
              <a:rPr lang="zh-CN" altLang="en-US" smtClean="0"/>
              <a:t>2021/3/1</a:t>
            </a:fld>
            <a:endParaRPr lang="en-US"/>
          </a:p>
        </p:txBody>
      </p:sp>
      <p:sp>
        <p:nvSpPr>
          <p:cNvPr id="6" name="Footer Placeholder 5"/>
          <p:cNvSpPr>
            <a:spLocks noGrp="1"/>
          </p:cNvSpPr>
          <p:nvPr>
            <p:ph type="ftr" sz="quarter" idx="14"/>
          </p:nvPr>
        </p:nvSpPr>
        <p:spPr/>
        <p:txBody>
          <a:bodyPr/>
          <a:lstStyle/>
          <a:p>
            <a:endParaRPr lang="en-US" dirty="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4368245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Date Placeholder 2"/>
          <p:cNvSpPr>
            <a:spLocks noGrp="1"/>
          </p:cNvSpPr>
          <p:nvPr>
            <p:ph type="dt" sz="half" idx="10"/>
          </p:nvPr>
        </p:nvSpPr>
        <p:spPr/>
        <p:txBody>
          <a:bodyPr/>
          <a:lstStyle/>
          <a:p>
            <a:fld id="{6F1AC9DB-A9C7-445C-AE74-6AD81D674005}" type="datetime1">
              <a:rPr lang="zh-CN" altLang="en-US" smtClean="0"/>
              <a:t>2021/3/1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30291984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Date Placeholder 2"/>
          <p:cNvSpPr>
            <a:spLocks noGrp="1"/>
          </p:cNvSpPr>
          <p:nvPr>
            <p:ph type="dt" sz="half" idx="10"/>
          </p:nvPr>
        </p:nvSpPr>
        <p:spPr/>
        <p:txBody>
          <a:bodyPr/>
          <a:lstStyle/>
          <a:p>
            <a:fld id="{38348A95-C68B-4730-A13B-D468793B8EF9}" type="datetime1">
              <a:rPr lang="zh-CN" altLang="en-US" smtClean="0"/>
              <a:t>2021/3/1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48289598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C15F2EF3-4ECA-42B3-8BE0-238ECDECE445}" type="datetime1">
              <a:rPr lang="zh-CN" altLang="en-US" smtClean="0"/>
              <a:t>2021/3/1</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3923616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340A277B-00F8-48C6-B1D3-1948B7C1F5EB}" type="datetime1">
              <a:rPr lang="zh-CN" altLang="en-US" smtClean="0"/>
              <a:t>2021/3/1</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799697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0EB7D49D-230A-4585-A0A5-A57757607124}" type="datetime1">
              <a:rPr lang="zh-CN" altLang="en-US" smtClean="0"/>
              <a:t>2021/3/1</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62595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1"/>
          </p:nvPr>
        </p:nvSpPr>
        <p:spPr/>
        <p:txBody>
          <a:bodyPr/>
          <a:lstStyle/>
          <a:p>
            <a:fld id="{BC871706-E011-4BF9-94F4-B19EC98BB472}" type="datetime1">
              <a:rPr lang="zh-CN" altLang="en-US" smtClean="0"/>
              <a:t>2021/3/1</a:t>
            </a:fld>
            <a:endParaRPr lang="en-US"/>
          </a:p>
        </p:txBody>
      </p:sp>
      <p:sp>
        <p:nvSpPr>
          <p:cNvPr id="5" name="Footer Placeholder 4"/>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38456467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1"/>
          </p:nvPr>
        </p:nvSpPr>
        <p:spPr/>
        <p:txBody>
          <a:bodyPr/>
          <a:lstStyle/>
          <a:p>
            <a:fld id="{56C7F304-F3C2-4AC5-8D2B-F08DA5A0F8F5}" type="datetime1">
              <a:rPr lang="zh-CN" altLang="en-US" smtClean="0"/>
              <a:t>2021/3/1</a:t>
            </a:fld>
            <a:endParaRPr lang="en-US"/>
          </a:p>
        </p:txBody>
      </p:sp>
      <p:sp>
        <p:nvSpPr>
          <p:cNvPr id="5" name="Footer Placeholder 4"/>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259509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1"/>
          </p:nvPr>
        </p:nvSpPr>
        <p:spPr/>
        <p:txBody>
          <a:bodyPr/>
          <a:lstStyle/>
          <a:p>
            <a:fld id="{FEAA6C4E-4037-4628-9FB0-CACE2001DC50}" type="datetime1">
              <a:rPr lang="zh-CN" altLang="en-US" smtClean="0"/>
              <a:t>2021/3/1</a:t>
            </a:fld>
            <a:endParaRPr lang="en-US"/>
          </a:p>
        </p:txBody>
      </p:sp>
      <p:sp>
        <p:nvSpPr>
          <p:cNvPr id="3" name="Footer Placeholder 2"/>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2570373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pic>
        <p:nvPicPr>
          <p:cNvPr id="33" name="Picture 3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
        <p:nvSpPr>
          <p:cNvPr id="40" name="Footer Placeholder 2"/>
          <p:cNvSpPr>
            <a:spLocks noGrp="1"/>
          </p:cNvSpPr>
          <p:nvPr>
            <p:ph type="ftr" sz="quarter" idx="14"/>
          </p:nvPr>
        </p:nvSpPr>
        <p:spPr>
          <a:xfrm>
            <a:off x="274703" y="6231470"/>
            <a:ext cx="1804987" cy="371475"/>
          </a:xfrm>
        </p:spPr>
        <p:txBody>
          <a:bodyPr/>
          <a:lstStyle/>
          <a:p>
            <a:endParaRPr lang="en-US" dirty="0"/>
          </a:p>
        </p:txBody>
      </p:sp>
    </p:spTree>
    <p:extLst>
      <p:ext uri="{BB962C8B-B14F-4D97-AF65-F5344CB8AC3E}">
        <p14:creationId xmlns:p14="http://schemas.microsoft.com/office/powerpoint/2010/main" val="1449972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1"/>
          </p:nvPr>
        </p:nvSpPr>
        <p:spPr/>
        <p:txBody>
          <a:bodyPr/>
          <a:lstStyle/>
          <a:p>
            <a:fld id="{FA1423D7-ED78-4951-B59A-A97BAA4AB8C5}" type="datetime1">
              <a:rPr lang="zh-CN" altLang="en-US" smtClean="0"/>
              <a:t>2021/3/1</a:t>
            </a:fld>
            <a:endParaRPr lang="en-US"/>
          </a:p>
        </p:txBody>
      </p:sp>
      <p:sp>
        <p:nvSpPr>
          <p:cNvPr id="3" name="Footer Placeholder 2"/>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9138069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2BE70ED2-249A-4738-866D-CDD7A7C820F9}"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164983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9BBCE0A3-708D-4DA1-A5C8-BE585A4B5251}"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7660880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909721EA-43F3-4A61-A087-FA63A0B329CF}"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6140309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B9F687E8-FFDE-4DE2-A971-2147DD9941C4}"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913820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04950639-6612-45F9-877D-E0767BF84DB9}" type="datetime1">
              <a:rPr lang="zh-CN" altLang="en-US" smtClean="0"/>
              <a:t>2021/3/1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501809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7CC0C7F-C032-405A-9217-AE399EE41810}" type="datetime1">
              <a:rPr lang="zh-CN" altLang="en-US" smtClean="0"/>
              <a:t>2021/3/1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
        <p:nvSpPr>
          <p:cNvPr id="7" name="Title 1"/>
          <p:cNvSpPr>
            <a:spLocks noGrp="1"/>
          </p:cNvSpPr>
          <p:nvPr>
            <p:ph type="title"/>
          </p:nvPr>
        </p:nvSpPr>
        <p:spPr>
          <a:xfrm>
            <a:off x="274639" y="295274"/>
            <a:ext cx="11889564" cy="917575"/>
          </a:xfrm>
        </p:spPr>
        <p:txBody>
          <a:bodyPr/>
          <a:lstStyle/>
          <a:p>
            <a:r>
              <a:rPr lang="en-US"/>
              <a:t>Click to edit Master title style</a:t>
            </a:r>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a:t>Code Snippet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6293392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2"/>
          </p:nvPr>
        </p:nvSpPr>
        <p:spPr/>
        <p:txBody>
          <a:bodyPr/>
          <a:lstStyle/>
          <a:p>
            <a:fld id="{DC1662F2-5055-43BF-BFD3-341FCBCDE988}"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a:t>Click</a:t>
            </a:r>
            <a:br>
              <a:rPr lang="en-US" dirty="0"/>
            </a:br>
            <a:r>
              <a:rPr lang="en-US" dirty="0"/>
              <a:t>here to</a:t>
            </a:r>
            <a:br>
              <a:rPr lang="en-US" dirty="0"/>
            </a:br>
            <a:r>
              <a:rPr lang="en-US" dirty="0"/>
              <a:t>add tile</a:t>
            </a:r>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a:solidFill>
                  <a:schemeClr val="bg1"/>
                </a:solidFill>
                <a:latin typeface="Segoe Pro Light"/>
                <a:cs typeface="Segoe Pro Light"/>
              </a:rPr>
              <a:t>Click here to place</a:t>
            </a:r>
            <a:br>
              <a:rPr lang="en-US" sz="1800" dirty="0">
                <a:solidFill>
                  <a:schemeClr val="bg1"/>
                </a:solidFill>
                <a:latin typeface="Segoe Pro Light"/>
                <a:cs typeface="Segoe Pro Light"/>
              </a:rPr>
            </a:br>
            <a:r>
              <a:rPr lang="en-US" sz="1800" dirty="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a:t>Developer name</a:t>
            </a:r>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a:t>App name</a:t>
            </a:r>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9" name="Picture 1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5477227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2"/>
          </p:nvPr>
        </p:nvSpPr>
        <p:spPr/>
        <p:txBody>
          <a:bodyPr/>
          <a:lstStyle/>
          <a:p>
            <a:fld id="{E5D01A05-1B11-4DE1-BC81-F210D1794651}"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a:t>Click</a:t>
            </a:r>
            <a:br>
              <a:rPr lang="en-US" dirty="0"/>
            </a:br>
            <a:r>
              <a:rPr lang="en-US" dirty="0"/>
              <a:t>here to</a:t>
            </a:r>
            <a:br>
              <a:rPr lang="en-US" dirty="0"/>
            </a:br>
            <a:r>
              <a:rPr lang="en-US" dirty="0"/>
              <a:t>add tile</a:t>
            </a:r>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a:solidFill>
                  <a:schemeClr val="bg1"/>
                </a:solidFill>
                <a:latin typeface="Segoe Pro Light"/>
                <a:cs typeface="Segoe Pro Light"/>
              </a:rPr>
              <a:t>Click here to place</a:t>
            </a:r>
            <a:br>
              <a:rPr lang="en-US" sz="1800" dirty="0">
                <a:solidFill>
                  <a:schemeClr val="bg1"/>
                </a:solidFill>
                <a:latin typeface="Segoe Pro Light"/>
                <a:cs typeface="Segoe Pro Light"/>
              </a:rPr>
            </a:br>
            <a:r>
              <a:rPr lang="en-US" sz="1800" dirty="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a:t>Developer name</a:t>
            </a:r>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a:t>App name</a:t>
            </a:r>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a:t>Click here</a:t>
            </a:r>
            <a:br>
              <a:rPr lang="en-US" dirty="0"/>
            </a:br>
            <a:r>
              <a:rPr lang="en-US" dirty="0"/>
              <a:t>to place</a:t>
            </a:r>
            <a:br>
              <a:rPr lang="en-US" dirty="0"/>
            </a:br>
            <a:r>
              <a:rPr lang="en-US" dirty="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2278024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11CDB922-4955-4249-BC2E-7A1438284193}"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a:t>Click</a:t>
            </a:r>
            <a:br>
              <a:rPr lang="en-US" dirty="0"/>
            </a:br>
            <a:r>
              <a:rPr lang="en-US" dirty="0"/>
              <a:t>here to</a:t>
            </a:r>
            <a:br>
              <a:rPr lang="en-US" dirty="0"/>
            </a:br>
            <a:r>
              <a:rPr lang="en-US" dirty="0"/>
              <a:t>add tile</a:t>
            </a:r>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a:t>Developer name</a:t>
            </a:r>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a:t>App name</a:t>
            </a:r>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a:t>Click here</a:t>
            </a:r>
            <a:br>
              <a:rPr lang="en-US" dirty="0"/>
            </a:br>
            <a:r>
              <a:rPr lang="en-US" dirty="0"/>
              <a:t>to place</a:t>
            </a:r>
            <a:br>
              <a:rPr lang="en-US" dirty="0"/>
            </a:br>
            <a:r>
              <a:rPr lang="en-US" dirty="0"/>
              <a:t>screen shot</a:t>
            </a:r>
          </a:p>
        </p:txBody>
      </p:sp>
      <p:pic>
        <p:nvPicPr>
          <p:cNvPr id="20" name="Picture 1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26960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personal photo</a:t>
            </a:r>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pic>
        <p:nvPicPr>
          <p:cNvPr id="33" name="Picture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
        <p:nvSpPr>
          <p:cNvPr id="26" name="Footer Placeholder 2"/>
          <p:cNvSpPr>
            <a:spLocks noGrp="1"/>
          </p:cNvSpPr>
          <p:nvPr>
            <p:ph type="ftr" sz="quarter" idx="14"/>
          </p:nvPr>
        </p:nvSpPr>
        <p:spPr>
          <a:xfrm>
            <a:off x="274703" y="6231470"/>
            <a:ext cx="1804987" cy="371475"/>
          </a:xfrm>
        </p:spPr>
        <p:txBody>
          <a:bodyPr/>
          <a:lstStyle/>
          <a:p>
            <a:endParaRPr lang="en-US" dirty="0"/>
          </a:p>
        </p:txBody>
      </p:sp>
    </p:spTree>
    <p:extLst>
      <p:ext uri="{BB962C8B-B14F-4D97-AF65-F5344CB8AC3E}">
        <p14:creationId xmlns:p14="http://schemas.microsoft.com/office/powerpoint/2010/main" val="2182194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28CB9484-B053-4891-8833-7F3DC923E465}"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a:t>Click to place </a:t>
            </a:r>
            <a:br>
              <a:rPr lang="en-US" dirty="0"/>
            </a:br>
            <a:r>
              <a:rPr lang="en-US" dirty="0"/>
              <a:t>screen shot</a:t>
            </a:r>
          </a:p>
        </p:txBody>
      </p:sp>
      <p:pic>
        <p:nvPicPr>
          <p:cNvPr id="10" name="Picture 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55465137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AC1256-7FB5-42AB-BD0D-FC0C06977531}" type="datetime1">
              <a:rPr lang="zh-CN" altLang="en-US" smtClean="0"/>
              <a:t>2021/3/1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10124320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F89F82D0-6EA4-4637-A707-62C55C5A9570}" type="datetime1">
              <a:rPr lang="zh-CN" altLang="en-US" smtClean="0"/>
              <a:t>2021/3/1</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523818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FEAF0401-04E4-42E7-8CC5-870983262905}" type="datetime1">
              <a:rPr lang="zh-CN" altLang="en-US" smtClean="0"/>
              <a:t>2021/3/1</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601716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E562C126-96C7-49F4-9873-6B6257603073}" type="datetime1">
              <a:rPr lang="zh-CN" altLang="en-US" smtClean="0"/>
              <a:t>2021/3/1</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180612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0196DA1B-493E-45F2-B7FA-5C3581984B9A}" type="datetime1">
              <a:rPr lang="zh-CN" altLang="en-US" smtClean="0"/>
              <a:t>2021/3/1</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endParaRPr lang="en-US" dirty="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3320242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18" name="Picture 4"/>
          <p:cNvPicPr>
            <a:picLocks noChangeAspect="1"/>
          </p:cNvPicPr>
          <p:nvPr userDrawn="1"/>
        </p:nvPicPr>
        <p:blipFill rotWithShape="1">
          <a:blip r:embed="rId2">
            <a:extLst>
              <a:ext uri="{28A0092B-C50C-407E-A947-70E740481C1C}">
                <a14:useLocalDpi xmlns:a14="http://schemas.microsoft.com/office/drawing/2010/main" val="0"/>
              </a:ext>
            </a:extLst>
          </a:blip>
          <a:srcRect b="5428"/>
          <a:stretch/>
        </p:blipFill>
        <p:spPr>
          <a:xfrm>
            <a:off x="0" y="1"/>
            <a:ext cx="12425987" cy="6233565"/>
          </a:xfrm>
          <a:prstGeom prst="rect">
            <a:avLst/>
          </a:prstGeom>
        </p:spPr>
      </p:pic>
      <p:pic>
        <p:nvPicPr>
          <p:cNvPr id="14" name="Picture 13"/>
          <p:cNvPicPr>
            <a:picLocks noChangeAspect="1"/>
          </p:cNvPicPr>
          <p:nvPr userDrawn="1"/>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
        <p:nvSpPr>
          <p:cNvPr id="6" name="Rectangle 5"/>
          <p:cNvSpPr/>
          <p:nvPr userDrawn="1"/>
        </p:nvSpPr>
        <p:spPr>
          <a:xfrm>
            <a:off x="487465" y="1278012"/>
            <a:ext cx="5938047" cy="3989470"/>
          </a:xfrm>
          <a:prstGeom prst="rect">
            <a:avLst/>
          </a:prstGeom>
          <a:solidFill>
            <a:schemeClr val="accent1">
              <a:alpha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n>
                <a:noFill/>
              </a:ln>
              <a:effectLst/>
            </a:endParaRPr>
          </a:p>
        </p:txBody>
      </p:sp>
      <p:pic>
        <p:nvPicPr>
          <p:cNvPr id="7" name="Picture 6" descr="gray_icons.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37980" y="5880582"/>
            <a:ext cx="2088007" cy="1453942"/>
          </a:xfrm>
          <a:prstGeom prst="rect">
            <a:avLst/>
          </a:prstGeom>
        </p:spPr>
      </p:pic>
      <p:sp>
        <p:nvSpPr>
          <p:cNvPr id="2" name="Footer Placeholder 1"/>
          <p:cNvSpPr>
            <a:spLocks noGrp="1"/>
          </p:cNvSpPr>
          <p:nvPr>
            <p:ph type="ftr" sz="quarter" idx="26"/>
          </p:nvPr>
        </p:nvSpPr>
        <p:spPr>
          <a:xfrm>
            <a:off x="5320963" y="6483350"/>
            <a:ext cx="1804987" cy="371475"/>
          </a:xfrm>
        </p:spPr>
        <p:txBody>
          <a:bodyPr/>
          <a:lstStyle>
            <a:lvl1pPr>
              <a:defRPr>
                <a:solidFill>
                  <a:schemeClr val="accent1">
                    <a:lumMod val="60000"/>
                    <a:lumOff val="40000"/>
                  </a:schemeClr>
                </a:solidFill>
              </a:defRPr>
            </a:lvl1pPr>
          </a:lstStyle>
          <a:p>
            <a:endParaRPr lang="en-US" dirty="0"/>
          </a:p>
        </p:txBody>
      </p:sp>
      <p:sp>
        <p:nvSpPr>
          <p:cNvPr id="12" name="Text Placeholder 4"/>
          <p:cNvSpPr>
            <a:spLocks noGrp="1"/>
          </p:cNvSpPr>
          <p:nvPr>
            <p:ph type="body" sz="quarter" idx="12" hasCustomPrompt="1"/>
          </p:nvPr>
        </p:nvSpPr>
        <p:spPr>
          <a:xfrm>
            <a:off x="487465" y="3601679"/>
            <a:ext cx="5938047" cy="1190983"/>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3" name="Title 1"/>
          <p:cNvSpPr>
            <a:spLocks noGrp="1"/>
          </p:cNvSpPr>
          <p:nvPr>
            <p:ph type="title" hasCustomPrompt="1"/>
          </p:nvPr>
        </p:nvSpPr>
        <p:spPr>
          <a:xfrm>
            <a:off x="487465" y="1671127"/>
            <a:ext cx="5938047" cy="1826135"/>
          </a:xfrm>
          <a:noFill/>
        </p:spPr>
        <p:txBody>
          <a:bodyPr lIns="146304" tIns="91440" rIns="146304" bIns="91440" anchor="t" anchorCtr="0"/>
          <a:lstStyle>
            <a:lvl1pPr>
              <a:defRPr sz="4400" spc="-100" baseline="0">
                <a:gradFill>
                  <a:gsLst>
                    <a:gs pos="3333">
                      <a:schemeClr val="tx1"/>
                    </a:gs>
                    <a:gs pos="39000">
                      <a:schemeClr val="tx1"/>
                    </a:gs>
                  </a:gsLst>
                  <a:lin ang="5400000" scaled="0"/>
                </a:gradFill>
              </a:defRPr>
            </a:lvl1pPr>
          </a:lstStyle>
          <a:p>
            <a:r>
              <a:rPr lang="en-US" dirty="0"/>
              <a:t>Presentation title</a:t>
            </a:r>
          </a:p>
        </p:txBody>
      </p:sp>
      <p:sp>
        <p:nvSpPr>
          <p:cNvPr id="15" name="Text Placeholder 38"/>
          <p:cNvSpPr>
            <a:spLocks noGrp="1"/>
          </p:cNvSpPr>
          <p:nvPr>
            <p:ph type="body" sz="quarter" idx="24" hasCustomPrompt="1"/>
          </p:nvPr>
        </p:nvSpPr>
        <p:spPr>
          <a:xfrm>
            <a:off x="484701" y="4898150"/>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4030023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2"/>
                    </a:gs>
                    <a:gs pos="39000">
                      <a:schemeClr val="tx2"/>
                    </a:gs>
                  </a:gsLst>
                  <a:lin ang="5400000" scaled="0"/>
                </a:gradFill>
              </a:defRPr>
            </a:lvl1pPr>
          </a:lstStyle>
          <a:p>
            <a:r>
              <a:rPr lang="en-US" dirty="0"/>
              <a:t>Presentation title</a:t>
            </a:r>
          </a:p>
        </p:txBody>
      </p:sp>
      <p:sp>
        <p:nvSpPr>
          <p:cNvPr id="15"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4040100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8"/>
            <a:ext cx="9143936" cy="1828786"/>
          </a:xfrm>
          <a:noFill/>
        </p:spPr>
        <p:txBody>
          <a:bodyPr lIns="146304" tIns="91440" rIns="146304" bIns="91440" anchor="t" anchorCtr="0"/>
          <a:lstStyle>
            <a:lvl1pPr>
              <a:defRPr sz="4800" spc="-100" baseline="0">
                <a:gradFill>
                  <a:gsLst>
                    <a:gs pos="5833">
                      <a:schemeClr val="bg1"/>
                    </a:gs>
                    <a:gs pos="1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auto">
          <a:xfrm>
            <a:off x="274701" y="3955786"/>
            <a:ext cx="9143937" cy="1828007"/>
          </a:xfrm>
          <a:noFill/>
        </p:spPr>
        <p:txBody>
          <a:bodyPr lIns="146304" tIns="109728" rIns="146304" bIns="109728">
            <a:noAutofit/>
          </a:bodyPr>
          <a:lstStyle>
            <a:lvl1pPr marL="0" indent="0">
              <a:spcBef>
                <a:spcPts val="0"/>
              </a:spcBef>
              <a:buNone/>
              <a:defRPr sz="28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703" y="144462"/>
            <a:ext cx="2039204" cy="690300"/>
          </a:xfrm>
          <a:prstGeom prst="rect">
            <a:avLst/>
          </a:prstGeom>
        </p:spPr>
      </p:pic>
      <p:sp>
        <p:nvSpPr>
          <p:cNvPr id="10" name="Footer Placeholder 14"/>
          <p:cNvSpPr>
            <a:spLocks noGrp="1"/>
          </p:cNvSpPr>
          <p:nvPr>
            <p:ph type="ftr" sz="quarter" idx="14"/>
          </p:nvPr>
        </p:nvSpPr>
        <p:spPr>
          <a:xfrm>
            <a:off x="274703" y="6176196"/>
            <a:ext cx="1804987" cy="371475"/>
          </a:xfrm>
        </p:spPr>
        <p:txBody>
          <a:bodyPr/>
          <a:lstStyle>
            <a:lvl1pPr>
              <a:defRPr>
                <a:solidFill>
                  <a:schemeClr val="tx2"/>
                </a:solidFill>
              </a:defRPr>
            </a:lvl1pPr>
          </a:lstStyle>
          <a:p>
            <a:endParaRPr lang="en-US" dirty="0"/>
          </a:p>
        </p:txBody>
      </p:sp>
    </p:spTree>
    <p:extLst>
      <p:ext uri="{BB962C8B-B14F-4D97-AF65-F5344CB8AC3E}">
        <p14:creationId xmlns:p14="http://schemas.microsoft.com/office/powerpoint/2010/main" val="231007140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sp>
        <p:nvSpPr>
          <p:cNvPr id="3" name="Footer Placeholder 2"/>
          <p:cNvSpPr>
            <a:spLocks noGrp="1"/>
          </p:cNvSpPr>
          <p:nvPr>
            <p:ph type="ftr" sz="quarter" idx="14"/>
          </p:nvPr>
        </p:nvSpPr>
        <p:spPr>
          <a:xfrm>
            <a:off x="274703" y="6231470"/>
            <a:ext cx="1804987" cy="371475"/>
          </a:xfrm>
        </p:spPr>
        <p:txBody>
          <a:body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11"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3552672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pic>
        <p:nvPicPr>
          <p:cNvPr id="33" name="Picture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Messaging</a:t>
            </a:r>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
        <p:nvSpPr>
          <p:cNvPr id="72" name="Footer Placeholder 2"/>
          <p:cNvSpPr>
            <a:spLocks noGrp="1"/>
          </p:cNvSpPr>
          <p:nvPr>
            <p:ph type="ftr" sz="quarter" idx="14"/>
          </p:nvPr>
        </p:nvSpPr>
        <p:spPr>
          <a:xfrm>
            <a:off x="274703" y="6231470"/>
            <a:ext cx="1804987" cy="371475"/>
          </a:xfrm>
        </p:spPr>
        <p:txBody>
          <a:bodyPr/>
          <a:lstStyle/>
          <a:p>
            <a:endParaRPr lang="en-US" dirty="0"/>
          </a:p>
        </p:txBody>
      </p:sp>
    </p:spTree>
    <p:extLst>
      <p:ext uri="{BB962C8B-B14F-4D97-AF65-F5344CB8AC3E}">
        <p14:creationId xmlns:p14="http://schemas.microsoft.com/office/powerpoint/2010/main" val="163085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Phone 1">
    <p:bg>
      <p:bgRef idx="1001">
        <a:schemeClr val="bg2"/>
      </p:bgRef>
    </p:bg>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grpSp>
        <p:nvGrpSpPr>
          <p:cNvPr id="2" name="Group 1"/>
          <p:cNvGrpSpPr/>
          <p:nvPr userDrawn="1"/>
        </p:nvGrpSpPr>
        <p:grpSpPr>
          <a:xfrm>
            <a:off x="8995586" y="735926"/>
            <a:ext cx="863642" cy="804552"/>
            <a:chOff x="10162265" y="1919382"/>
            <a:chExt cx="863642" cy="804552"/>
          </a:xfrm>
        </p:grpSpPr>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62265" y="1919382"/>
              <a:ext cx="863642" cy="744891"/>
            </a:xfrm>
            <a:prstGeom prst="rect">
              <a:avLst/>
            </a:prstGeom>
          </p:spPr>
        </p:pic>
        <p:pic>
          <p:nvPicPr>
            <p:cNvPr id="24" name="Picture 23"/>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19710" y="2429998"/>
              <a:ext cx="293936" cy="293936"/>
            </a:xfrm>
            <a:prstGeom prst="rect">
              <a:avLst/>
            </a:prstGeom>
          </p:spPr>
        </p:pic>
      </p:grpSp>
      <p:pic>
        <p:nvPicPr>
          <p:cNvPr id="25" name="Picture 2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60374" y="3207884"/>
            <a:ext cx="607374" cy="563448"/>
          </a:xfrm>
          <a:prstGeom prst="rect">
            <a:avLst/>
          </a:prstGeom>
        </p:spPr>
      </p:pic>
      <p:pic>
        <p:nvPicPr>
          <p:cNvPr id="29" name="Picture 2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71739" y="2875996"/>
            <a:ext cx="1227224" cy="1227224"/>
          </a:xfrm>
          <a:prstGeom prst="rect">
            <a:avLst/>
          </a:prstGeom>
        </p:spPr>
      </p:pic>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pic>
        <p:nvPicPr>
          <p:cNvPr id="33" name="Picture 3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sp>
        <p:nvSpPr>
          <p:cNvPr id="26" name="Rectangle 25"/>
          <p:cNvSpPr/>
          <p:nvPr userDrawn="1"/>
        </p:nvSpPr>
        <p:spPr bwMode="auto">
          <a:xfrm>
            <a:off x="7716837" y="4146963"/>
            <a:ext cx="4559395" cy="2190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
        <p:nvSpPr>
          <p:cNvPr id="40" name="Footer Placeholder 2"/>
          <p:cNvSpPr>
            <a:spLocks noGrp="1"/>
          </p:cNvSpPr>
          <p:nvPr>
            <p:ph type="ftr" sz="quarter" idx="14"/>
          </p:nvPr>
        </p:nvSpPr>
        <p:spPr>
          <a:xfrm>
            <a:off x="274703" y="6231470"/>
            <a:ext cx="1804987" cy="371475"/>
          </a:xfrm>
        </p:spPr>
        <p:txBody>
          <a:bodyPr/>
          <a:lstStyle/>
          <a:p>
            <a:endParaRPr lang="en-US" dirty="0"/>
          </a:p>
        </p:txBody>
      </p:sp>
    </p:spTree>
    <p:extLst>
      <p:ext uri="{BB962C8B-B14F-4D97-AF65-F5344CB8AC3E}">
        <p14:creationId xmlns:p14="http://schemas.microsoft.com/office/powerpoint/2010/main" val="3161246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Phone 2">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sp>
        <p:nvSpPr>
          <p:cNvPr id="10" name="Picture Placeholder 9"/>
          <p:cNvSpPr>
            <a:spLocks noGrp="1"/>
          </p:cNvSpPr>
          <p:nvPr>
            <p:ph type="pic" sz="quarter" idx="19" hasCustomPrompt="1"/>
          </p:nvPr>
        </p:nvSpPr>
        <p:spPr>
          <a:xfrm>
            <a:off x="7716837" y="1783429"/>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11" name="Rectangle 10"/>
          <p:cNvSpPr/>
          <p:nvPr userDrawn="1"/>
        </p:nvSpPr>
        <p:spPr>
          <a:xfrm>
            <a:off x="10079797"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2" name="Rectangle 11"/>
          <p:cNvSpPr/>
          <p:nvPr userDrawn="1"/>
        </p:nvSpPr>
        <p:spPr>
          <a:xfrm>
            <a:off x="11259434" y="2965196"/>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3" name="Picture Placeholder 9"/>
          <p:cNvSpPr>
            <a:spLocks noGrp="1"/>
          </p:cNvSpPr>
          <p:nvPr>
            <p:ph type="pic" sz="quarter" idx="21" hasCustomPrompt="1"/>
          </p:nvPr>
        </p:nvSpPr>
        <p:spPr>
          <a:xfrm>
            <a:off x="7716837" y="4146963"/>
            <a:ext cx="4559395" cy="2190206"/>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personal photo</a:t>
            </a:r>
          </a:p>
        </p:txBody>
      </p:sp>
      <p:sp>
        <p:nvSpPr>
          <p:cNvPr id="14" name="Rectangle 13"/>
          <p:cNvSpPr/>
          <p:nvPr userDrawn="1"/>
        </p:nvSpPr>
        <p:spPr>
          <a:xfrm>
            <a:off x="1007856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5" name="Rectangle 14"/>
          <p:cNvSpPr/>
          <p:nvPr userDrawn="1"/>
        </p:nvSpPr>
        <p:spPr>
          <a:xfrm>
            <a:off x="7716837" y="6502137"/>
            <a:ext cx="2197665" cy="484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8" name="Rectangle 17"/>
          <p:cNvSpPr/>
          <p:nvPr userDrawn="1"/>
        </p:nvSpPr>
        <p:spPr>
          <a:xfrm>
            <a:off x="7716837"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19" name="Rectangle 18"/>
          <p:cNvSpPr/>
          <p:nvPr userDrawn="1"/>
        </p:nvSpPr>
        <p:spPr>
          <a:xfrm>
            <a:off x="8897703" y="601662"/>
            <a:ext cx="1016798" cy="1016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22" name="Freeform 12"/>
          <p:cNvSpPr>
            <a:spLocks noChangeAspect="1"/>
          </p:cNvSpPr>
          <p:nvPr userDrawn="1"/>
        </p:nvSpPr>
        <p:spPr bwMode="black">
          <a:xfrm>
            <a:off x="8044657" y="888481"/>
            <a:ext cx="371736" cy="51640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28" name="Text Placeholder 12"/>
          <p:cNvSpPr>
            <a:spLocks noGrp="1"/>
          </p:cNvSpPr>
          <p:nvPr>
            <p:ph type="body" sz="quarter" idx="22" hasCustomPrompt="1"/>
          </p:nvPr>
        </p:nvSpPr>
        <p:spPr>
          <a:xfrm>
            <a:off x="7720022" y="3401890"/>
            <a:ext cx="2197661" cy="576361"/>
          </a:xfrm>
          <a:no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pic>
        <p:nvPicPr>
          <p:cNvPr id="33" name="Picture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7" name="Picture Placeholder 9"/>
          <p:cNvSpPr>
            <a:spLocks noGrp="1"/>
          </p:cNvSpPr>
          <p:nvPr>
            <p:ph type="pic" sz="quarter" idx="25" hasCustomPrompt="1"/>
          </p:nvPr>
        </p:nvSpPr>
        <p:spPr>
          <a:xfrm>
            <a:off x="10070926" y="600500"/>
            <a:ext cx="2197662" cy="2186437"/>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38" name="Text Placeholder 12"/>
          <p:cNvSpPr>
            <a:spLocks noGrp="1"/>
          </p:cNvSpPr>
          <p:nvPr>
            <p:ph type="body" sz="quarter" idx="26" hasCustomPrompt="1"/>
          </p:nvPr>
        </p:nvSpPr>
        <p:spPr>
          <a:xfrm>
            <a:off x="10070926" y="612628"/>
            <a:ext cx="2197661" cy="576361"/>
          </a:xfrm>
          <a:solidFill>
            <a:schemeClr val="accent1"/>
          </a:solidFill>
        </p:spPr>
        <p:txBody>
          <a:bodyPr vert="horz" wrap="square" lIns="155448" tIns="73152" rIns="91440" bIns="73152" rtlCol="0" anchor="ctr" anchorCtr="0">
            <a:noAutofit/>
          </a:bodyPr>
          <a:lstStyle>
            <a:lvl1pPr marL="114300" indent="-114300">
              <a:spcBef>
                <a:spcPts val="0"/>
              </a:spcBef>
              <a:buNone/>
              <a:defRPr lang="en-US" sz="2000" dirty="0">
                <a:solidFill>
                  <a:schemeClr val="tx1"/>
                </a:solidFill>
                <a:latin typeface="+mn-lt"/>
              </a:defRPr>
            </a:lvl1pPr>
          </a:lstStyle>
          <a:p>
            <a:pPr marL="0" lvl="0" indent="0">
              <a:lnSpc>
                <a:spcPct val="100000"/>
              </a:lnSpc>
            </a:pPr>
            <a:r>
              <a:rPr lang="en-US" dirty="0"/>
              <a:t>Click to edit text</a:t>
            </a:r>
          </a:p>
        </p:txBody>
      </p:sp>
      <p:sp>
        <p:nvSpPr>
          <p:cNvPr id="24"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
        <p:nvSpPr>
          <p:cNvPr id="26" name="Footer Placeholder 2"/>
          <p:cNvSpPr>
            <a:spLocks noGrp="1"/>
          </p:cNvSpPr>
          <p:nvPr>
            <p:ph type="ftr" sz="quarter" idx="14"/>
          </p:nvPr>
        </p:nvSpPr>
        <p:spPr>
          <a:xfrm>
            <a:off x="274703" y="6231470"/>
            <a:ext cx="1804987" cy="371475"/>
          </a:xfrm>
        </p:spPr>
        <p:txBody>
          <a:bodyPr/>
          <a:lstStyle/>
          <a:p>
            <a:endParaRPr lang="en-US" dirty="0"/>
          </a:p>
        </p:txBody>
      </p:sp>
    </p:spTree>
    <p:extLst>
      <p:ext uri="{BB962C8B-B14F-4D97-AF65-F5344CB8AC3E}">
        <p14:creationId xmlns:p14="http://schemas.microsoft.com/office/powerpoint/2010/main" val="172143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Phone 3">
    <p:bg>
      <p:bgRef idx="1001">
        <a:schemeClr val="bg2"/>
      </p:bgRef>
    </p:bg>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extLst>
              <a:ext uri="{28A0092B-C50C-407E-A947-70E740481C1C}">
                <a14:useLocalDpi xmlns:a14="http://schemas.microsoft.com/office/drawing/2010/main" val="0"/>
              </a:ext>
            </a:extLst>
          </a:blip>
          <a:srcRect l="13769" t="13124" r="17497" b="30293"/>
          <a:stretch/>
        </p:blipFill>
        <p:spPr>
          <a:xfrm>
            <a:off x="7150122" y="0"/>
            <a:ext cx="5316515" cy="7002462"/>
          </a:xfrm>
          <a:prstGeom prst="rect">
            <a:avLst/>
          </a:prstGeom>
        </p:spPr>
      </p:pic>
      <p:sp>
        <p:nvSpPr>
          <p:cNvPr id="55" name="Picture Placeholder 9"/>
          <p:cNvSpPr>
            <a:spLocks noGrp="1"/>
          </p:cNvSpPr>
          <p:nvPr>
            <p:ph type="pic" sz="quarter" idx="19" hasCustomPrompt="1"/>
          </p:nvPr>
        </p:nvSpPr>
        <p:spPr>
          <a:xfrm>
            <a:off x="93193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57" name="Picture Placeholder 9"/>
          <p:cNvSpPr>
            <a:spLocks noGrp="1"/>
          </p:cNvSpPr>
          <p:nvPr>
            <p:ph type="pic" sz="quarter" idx="25" hasCustomPrompt="1"/>
          </p:nvPr>
        </p:nvSpPr>
        <p:spPr>
          <a:xfrm>
            <a:off x="10835955" y="595876"/>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5" name="Text Placeholder 4"/>
          <p:cNvSpPr>
            <a:spLocks noGrp="1"/>
          </p:cNvSpPr>
          <p:nvPr>
            <p:ph type="body" sz="quarter" idx="12" hasCustomPrompt="1"/>
          </p:nvPr>
        </p:nvSpPr>
        <p:spPr>
          <a:xfrm>
            <a:off x="270887" y="3949729"/>
            <a:ext cx="6399213" cy="1830388"/>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6705534" cy="1837298"/>
          </a:xfrm>
          <a:noFill/>
        </p:spPr>
        <p:txBody>
          <a:bodyPr lIns="146304" tIns="91440" rIns="146304" bIns="91440" anchor="t" anchorCtr="0"/>
          <a:lstStyle>
            <a:lvl1pPr>
              <a:defRPr sz="4800" spc="-100" baseline="0">
                <a:gradFill>
                  <a:gsLst>
                    <a:gs pos="3333">
                      <a:schemeClr val="tx1"/>
                    </a:gs>
                    <a:gs pos="39000">
                      <a:schemeClr val="tx1"/>
                    </a:gs>
                  </a:gsLst>
                  <a:lin ang="5400000" scaled="0"/>
                </a:gradFill>
              </a:defRPr>
            </a:lvl1pPr>
          </a:lstStyle>
          <a:p>
            <a:r>
              <a:rPr lang="en-US" dirty="0"/>
              <a:t>Presentation title</a:t>
            </a:r>
          </a:p>
        </p:txBody>
      </p:sp>
      <p:pic>
        <p:nvPicPr>
          <p:cNvPr id="33" name="Picture 3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7362" y="389331"/>
            <a:ext cx="2079935" cy="704088"/>
          </a:xfrm>
          <a:prstGeom prst="rect">
            <a:avLst/>
          </a:prstGeom>
        </p:spPr>
      </p:pic>
      <p:sp>
        <p:nvSpPr>
          <p:cNvPr id="34" name="Rectangle 33"/>
          <p:cNvSpPr/>
          <p:nvPr userDrawn="1"/>
        </p:nvSpPr>
        <p:spPr>
          <a:xfrm>
            <a:off x="8531938"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35" name="Rectangle 34"/>
          <p:cNvSpPr/>
          <p:nvPr userDrawn="1"/>
        </p:nvSpPr>
        <p:spPr>
          <a:xfrm>
            <a:off x="7781602" y="595876"/>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36" name="Rectangle 35"/>
          <p:cNvSpPr/>
          <p:nvPr userDrawn="1"/>
        </p:nvSpPr>
        <p:spPr>
          <a:xfrm>
            <a:off x="8538753"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0" name="Rectangle 39"/>
          <p:cNvSpPr/>
          <p:nvPr userDrawn="1"/>
        </p:nvSpPr>
        <p:spPr>
          <a:xfrm>
            <a:off x="7781602" y="2894708"/>
            <a:ext cx="6400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1" name="Rectangle 40"/>
          <p:cNvSpPr/>
          <p:nvPr userDrawn="1"/>
        </p:nvSpPr>
        <p:spPr>
          <a:xfrm>
            <a:off x="9328619" y="2117468"/>
            <a:ext cx="2878936" cy="1417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2" name="Rectangle 41"/>
          <p:cNvSpPr/>
          <p:nvPr userDrawn="1"/>
        </p:nvSpPr>
        <p:spPr>
          <a:xfrm>
            <a:off x="10835955" y="366559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5" name="Rectangle 44"/>
          <p:cNvSpPr/>
          <p:nvPr userDrawn="1"/>
        </p:nvSpPr>
        <p:spPr>
          <a:xfrm>
            <a:off x="9308779" y="5163833"/>
            <a:ext cx="1371600" cy="13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7" name="Rectangle 46"/>
          <p:cNvSpPr/>
          <p:nvPr userDrawn="1"/>
        </p:nvSpPr>
        <p:spPr>
          <a:xfrm>
            <a:off x="9292022" y="6662073"/>
            <a:ext cx="2915533"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8" name="Rectangle 47"/>
          <p:cNvSpPr/>
          <p:nvPr userDrawn="1"/>
        </p:nvSpPr>
        <p:spPr>
          <a:xfrm>
            <a:off x="7781602" y="6662073"/>
            <a:ext cx="1371600" cy="332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solidFill>
                <a:schemeClr val="tx2"/>
              </a:solidFill>
            </a:endParaRPr>
          </a:p>
        </p:txBody>
      </p:sp>
      <p:sp>
        <p:nvSpPr>
          <p:cNvPr id="49" name="Freeform 12"/>
          <p:cNvSpPr>
            <a:spLocks noChangeAspect="1"/>
          </p:cNvSpPr>
          <p:nvPr userDrawn="1"/>
        </p:nvSpPr>
        <p:spPr bwMode="black">
          <a:xfrm>
            <a:off x="7972787" y="750969"/>
            <a:ext cx="257709" cy="357998"/>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0" name="Freeform 95"/>
          <p:cNvSpPr>
            <a:spLocks/>
          </p:cNvSpPr>
          <p:nvPr userDrawn="1"/>
        </p:nvSpPr>
        <p:spPr bwMode="black">
          <a:xfrm>
            <a:off x="10457261" y="2515305"/>
            <a:ext cx="621652" cy="62164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81"/>
          <p:cNvSpPr>
            <a:spLocks noEditPoints="1"/>
          </p:cNvSpPr>
          <p:nvPr userDrawn="1"/>
        </p:nvSpPr>
        <p:spPr bwMode="black">
          <a:xfrm>
            <a:off x="11209570" y="4125434"/>
            <a:ext cx="624371" cy="483385"/>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6"/>
          <p:cNvSpPr>
            <a:spLocks noEditPoints="1"/>
          </p:cNvSpPr>
          <p:nvPr userDrawn="1"/>
        </p:nvSpPr>
        <p:spPr bwMode="black">
          <a:xfrm>
            <a:off x="7931829" y="3074955"/>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6"/>
          <p:cNvSpPr>
            <a:spLocks noEditPoints="1"/>
          </p:cNvSpPr>
          <p:nvPr userDrawn="1"/>
        </p:nvSpPr>
        <p:spPr bwMode="black">
          <a:xfrm>
            <a:off x="9667716" y="5568688"/>
            <a:ext cx="653727" cy="633154"/>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noEditPoints="1"/>
          </p:cNvSpPr>
          <p:nvPr userDrawn="1"/>
        </p:nvSpPr>
        <p:spPr bwMode="black">
          <a:xfrm>
            <a:off x="8683617" y="3035814"/>
            <a:ext cx="355102" cy="35510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Text Placeholder 12"/>
          <p:cNvSpPr>
            <a:spLocks noGrp="1"/>
          </p:cNvSpPr>
          <p:nvPr>
            <p:ph type="body" sz="quarter" idx="22" hasCustomPrompt="1"/>
          </p:nvPr>
        </p:nvSpPr>
        <p:spPr>
          <a:xfrm>
            <a:off x="9319355" y="1651126"/>
            <a:ext cx="1369316"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58" name="Picture Placeholder 9"/>
          <p:cNvSpPr>
            <a:spLocks noGrp="1"/>
          </p:cNvSpPr>
          <p:nvPr>
            <p:ph type="pic" sz="quarter" idx="26" hasCustomPrompt="1"/>
          </p:nvPr>
        </p:nvSpPr>
        <p:spPr>
          <a:xfrm>
            <a:off x="7781602" y="3665593"/>
            <a:ext cx="2895547" cy="1358679"/>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a:t>
            </a:r>
          </a:p>
        </p:txBody>
      </p:sp>
      <p:sp>
        <p:nvSpPr>
          <p:cNvPr id="59" name="Picture Placeholder 9"/>
          <p:cNvSpPr>
            <a:spLocks noGrp="1"/>
          </p:cNvSpPr>
          <p:nvPr>
            <p:ph type="pic" sz="quarter" idx="27" hasCustomPrompt="1"/>
          </p:nvPr>
        </p:nvSpPr>
        <p:spPr>
          <a:xfrm>
            <a:off x="7781602"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60" name="Picture Placeholder 9"/>
          <p:cNvSpPr>
            <a:spLocks noGrp="1"/>
          </p:cNvSpPr>
          <p:nvPr>
            <p:ph type="pic" sz="quarter" idx="28" hasCustomPrompt="1"/>
          </p:nvPr>
        </p:nvSpPr>
        <p:spPr>
          <a:xfrm>
            <a:off x="10835955" y="5163833"/>
            <a:ext cx="1371600" cy="1371600"/>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61" name="Text Placeholder 12"/>
          <p:cNvSpPr>
            <a:spLocks noGrp="1"/>
          </p:cNvSpPr>
          <p:nvPr>
            <p:ph type="body" sz="quarter" idx="29" hasCustomPrompt="1"/>
          </p:nvPr>
        </p:nvSpPr>
        <p:spPr>
          <a:xfrm>
            <a:off x="10850263" y="599330"/>
            <a:ext cx="1357291" cy="383331"/>
          </a:xfrm>
          <a:solidFill>
            <a:schemeClr val="accent1"/>
          </a:solid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2" name="Text Placeholder 12"/>
          <p:cNvSpPr>
            <a:spLocks noGrp="1"/>
          </p:cNvSpPr>
          <p:nvPr>
            <p:ph type="body" sz="quarter" idx="30" hasCustomPrompt="1"/>
          </p:nvPr>
        </p:nvSpPr>
        <p:spPr>
          <a:xfrm>
            <a:off x="7780192" y="6221266"/>
            <a:ext cx="1373010"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3" name="Text Placeholder 12"/>
          <p:cNvSpPr>
            <a:spLocks noGrp="1"/>
          </p:cNvSpPr>
          <p:nvPr>
            <p:ph type="body" sz="quarter" idx="31" hasCustomPrompt="1"/>
          </p:nvPr>
        </p:nvSpPr>
        <p:spPr>
          <a:xfrm>
            <a:off x="10850264" y="6201842"/>
            <a:ext cx="1347709"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6" name="Text Placeholder 12"/>
          <p:cNvSpPr>
            <a:spLocks noGrp="1"/>
          </p:cNvSpPr>
          <p:nvPr>
            <p:ph type="body" sz="quarter" idx="32" hasCustomPrompt="1"/>
          </p:nvPr>
        </p:nvSpPr>
        <p:spPr>
          <a:xfrm>
            <a:off x="7780448" y="4700264"/>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67" name="Text Placeholder 12"/>
          <p:cNvSpPr>
            <a:spLocks noGrp="1"/>
          </p:cNvSpPr>
          <p:nvPr>
            <p:ph type="body" sz="quarter" idx="33" hasCustomPrompt="1"/>
          </p:nvPr>
        </p:nvSpPr>
        <p:spPr>
          <a:xfrm>
            <a:off x="9297165" y="3183085"/>
            <a:ext cx="2900808"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Messaging</a:t>
            </a:r>
          </a:p>
        </p:txBody>
      </p:sp>
      <p:sp>
        <p:nvSpPr>
          <p:cNvPr id="68" name="Picture Placeholder 9"/>
          <p:cNvSpPr>
            <a:spLocks noGrp="1"/>
          </p:cNvSpPr>
          <p:nvPr>
            <p:ph type="pic" sz="quarter" idx="34" hasCustomPrompt="1"/>
          </p:nvPr>
        </p:nvSpPr>
        <p:spPr>
          <a:xfrm>
            <a:off x="7781602" y="1364233"/>
            <a:ext cx="1392753" cy="1359623"/>
          </a:xfrm>
          <a:solidFill>
            <a:schemeClr val="bg1">
              <a:lumMod val="60000"/>
              <a:lumOff val="40000"/>
            </a:schemeClr>
          </a:solidFill>
        </p:spPr>
        <p:txBody>
          <a:bodyPr anchor="ctr" anchorCtr="0">
            <a:normAutofit/>
          </a:bodyPr>
          <a:lstStyle>
            <a:lvl1pPr marL="0" indent="0" algn="ctr">
              <a:lnSpc>
                <a:spcPct val="100000"/>
              </a:lnSpc>
              <a:buNone/>
              <a:defRPr sz="1400"/>
            </a:lvl1pPr>
          </a:lstStyle>
          <a:p>
            <a:r>
              <a:rPr lang="en-US" dirty="0"/>
              <a:t>Click to place </a:t>
            </a:r>
            <a:br>
              <a:rPr lang="en-US" dirty="0"/>
            </a:br>
            <a:r>
              <a:rPr lang="en-US" dirty="0"/>
              <a:t>personal photo or app</a:t>
            </a:r>
          </a:p>
        </p:txBody>
      </p:sp>
      <p:sp>
        <p:nvSpPr>
          <p:cNvPr id="69" name="Text Placeholder 12"/>
          <p:cNvSpPr>
            <a:spLocks noGrp="1"/>
          </p:cNvSpPr>
          <p:nvPr>
            <p:ph type="body" sz="quarter" idx="35" hasCustomPrompt="1"/>
          </p:nvPr>
        </p:nvSpPr>
        <p:spPr>
          <a:xfrm>
            <a:off x="7796918" y="2385567"/>
            <a:ext cx="1381915" cy="318083"/>
          </a:xfrm>
          <a:noFill/>
        </p:spPr>
        <p:txBody>
          <a:bodyPr vert="horz" wrap="square" lIns="73152" tIns="73152" rIns="73152" bIns="73152" rtlCol="0" anchor="ctr" anchorCtr="0">
            <a:noAutofit/>
          </a:bodyPr>
          <a:lstStyle>
            <a:lvl1pPr marL="114300" indent="-114300" algn="l">
              <a:spcBef>
                <a:spcPts val="0"/>
              </a:spcBef>
              <a:buNone/>
              <a:defRPr lang="en-US" sz="1200" dirty="0">
                <a:solidFill>
                  <a:schemeClr val="tx1"/>
                </a:solidFill>
                <a:latin typeface="+mn-lt"/>
              </a:defRPr>
            </a:lvl1pPr>
          </a:lstStyle>
          <a:p>
            <a:pPr marL="0" lvl="0" indent="0">
              <a:lnSpc>
                <a:spcPct val="100000"/>
              </a:lnSpc>
            </a:pPr>
            <a:r>
              <a:rPr lang="en-US" dirty="0"/>
              <a:t>Click to edit text</a:t>
            </a:r>
          </a:p>
        </p:txBody>
      </p:sp>
      <p:sp>
        <p:nvSpPr>
          <p:cNvPr id="70" name="Text Placeholder 38"/>
          <p:cNvSpPr>
            <a:spLocks noGrp="1"/>
          </p:cNvSpPr>
          <p:nvPr>
            <p:ph type="body" sz="quarter" idx="24" hasCustomPrompt="1"/>
          </p:nvPr>
        </p:nvSpPr>
        <p:spPr>
          <a:xfrm>
            <a:off x="275746" y="5836903"/>
            <a:ext cx="3351691" cy="369332"/>
          </a:xfrm>
        </p:spPr>
        <p:txBody>
          <a:bodyPr bIns="0" anchor="b"/>
          <a:lstStyle>
            <a:lvl1pPr marL="0" indent="0">
              <a:buNone/>
              <a:defRPr sz="2000" baseline="0">
                <a:solidFill>
                  <a:schemeClr val="bg2">
                    <a:lumMod val="40000"/>
                    <a:lumOff val="60000"/>
                  </a:schemeClr>
                </a:solidFill>
              </a:defRPr>
            </a:lvl1pPr>
          </a:lstStyle>
          <a:p>
            <a:pPr lvl="0"/>
            <a:r>
              <a:rPr lang="en-US" dirty="0"/>
              <a:t>Presentation Date</a:t>
            </a:r>
          </a:p>
        </p:txBody>
      </p:sp>
      <p:sp>
        <p:nvSpPr>
          <p:cNvPr id="72" name="Footer Placeholder 2"/>
          <p:cNvSpPr>
            <a:spLocks noGrp="1"/>
          </p:cNvSpPr>
          <p:nvPr>
            <p:ph type="ftr" sz="quarter" idx="14"/>
          </p:nvPr>
        </p:nvSpPr>
        <p:spPr>
          <a:xfrm>
            <a:off x="274703" y="6231470"/>
            <a:ext cx="1804987" cy="371475"/>
          </a:xfrm>
        </p:spPr>
        <p:txBody>
          <a:bodyPr/>
          <a:lstStyle/>
          <a:p>
            <a:endParaRPr lang="en-US" dirty="0"/>
          </a:p>
        </p:txBody>
      </p:sp>
    </p:spTree>
    <p:extLst>
      <p:ext uri="{BB962C8B-B14F-4D97-AF65-F5344CB8AC3E}">
        <p14:creationId xmlns:p14="http://schemas.microsoft.com/office/powerpoint/2010/main" val="258366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Date Placeholder 2"/>
          <p:cNvSpPr>
            <a:spLocks noGrp="1"/>
          </p:cNvSpPr>
          <p:nvPr>
            <p:ph type="dt" sz="half" idx="13"/>
          </p:nvPr>
        </p:nvSpPr>
        <p:spPr/>
        <p:txBody>
          <a:bodyPr/>
          <a:lstStyle/>
          <a:p>
            <a:fld id="{2212E7FF-8E6A-4605-AD62-F8B1B9F3819B}" type="datetime1">
              <a:rPr lang="zh-CN" altLang="en-US" smtClean="0"/>
              <a:t>2021/3/1</a:t>
            </a:fld>
            <a:endParaRPr lang="en-US"/>
          </a:p>
        </p:txBody>
      </p:sp>
      <p:sp>
        <p:nvSpPr>
          <p:cNvPr id="6" name="Footer Placeholder 5"/>
          <p:cNvSpPr>
            <a:spLocks noGrp="1"/>
          </p:cNvSpPr>
          <p:nvPr>
            <p:ph type="ftr" sz="quarter" idx="14"/>
          </p:nvPr>
        </p:nvSpPr>
        <p:spPr/>
        <p:txBody>
          <a:bodyPr/>
          <a:lstStyle/>
          <a:p>
            <a:endParaRPr lang="en-US" dirty="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85085815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Date Placeholder 2"/>
          <p:cNvSpPr>
            <a:spLocks noGrp="1"/>
          </p:cNvSpPr>
          <p:nvPr>
            <p:ph type="dt" sz="half" idx="10"/>
          </p:nvPr>
        </p:nvSpPr>
        <p:spPr/>
        <p:txBody>
          <a:bodyPr/>
          <a:lstStyle/>
          <a:p>
            <a:fld id="{F108FF24-CD09-41BF-9761-F7B6410D6552}" type="datetime1">
              <a:rPr lang="zh-CN" altLang="en-US" smtClean="0"/>
              <a:t>2021/3/1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Tree>
    <p:extLst>
      <p:ext uri="{BB962C8B-B14F-4D97-AF65-F5344CB8AC3E}">
        <p14:creationId xmlns:p14="http://schemas.microsoft.com/office/powerpoint/2010/main" val="262912769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6345" y="6365516"/>
            <a:ext cx="1377619" cy="466344"/>
          </a:xfrm>
          <a:prstGeom prst="rect">
            <a:avLst/>
          </a:prstGeom>
        </p:spPr>
      </p:pic>
      <p:sp>
        <p:nvSpPr>
          <p:cNvPr id="4" name="Rectangle 3"/>
          <p:cNvSpPr/>
          <p:nvPr userDrawn="1"/>
        </p:nvSpPr>
        <p:spPr bwMode="ltGray">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Date Placeholder 2"/>
          <p:cNvSpPr>
            <a:spLocks noGrp="1"/>
          </p:cNvSpPr>
          <p:nvPr>
            <p:ph type="dt" sz="half" idx="10"/>
          </p:nvPr>
        </p:nvSpPr>
        <p:spPr/>
        <p:txBody>
          <a:bodyPr/>
          <a:lstStyle/>
          <a:p>
            <a:fld id="{AD0187A2-90D7-421B-86E6-FE60E56C3F5D}" type="datetime1">
              <a:rPr lang="zh-CN" altLang="en-US" smtClean="0"/>
              <a:t>2021/3/1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3002387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lvl1pPr>
              <a:defRPr>
                <a:solidFill>
                  <a:schemeClr val="bg2">
                    <a:lumMod val="40000"/>
                    <a:lumOff val="60000"/>
                  </a:schemeClr>
                </a:solidFill>
              </a:defRPr>
            </a:lvl1pPr>
          </a:lstStyle>
          <a:p>
            <a:fld id="{5723B4BF-5F7A-48ED-A33E-D32198E65EF6}" type="datetime1">
              <a:rPr lang="zh-CN" altLang="en-US" smtClean="0"/>
              <a:t>2021/3/1</a:t>
            </a:fld>
            <a:endParaRPr lang="en-US"/>
          </a:p>
        </p:txBody>
      </p:sp>
      <p:sp>
        <p:nvSpPr>
          <p:cNvPr id="4" name="Footer Placeholder 3"/>
          <p:cNvSpPr>
            <a:spLocks noGrp="1"/>
          </p:cNvSpPr>
          <p:nvPr>
            <p:ph type="ftr" sz="quarter" idx="11"/>
          </p:nvPr>
        </p:nvSpPr>
        <p:spPr/>
        <p:txBody>
          <a:bodyPr/>
          <a:lstStyle>
            <a:lvl1pPr>
              <a:defRPr>
                <a:solidFill>
                  <a:schemeClr val="bg2">
                    <a:lumMod val="40000"/>
                    <a:lumOff val="6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333813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lvl1pPr>
              <a:defRPr>
                <a:solidFill>
                  <a:schemeClr val="accent2">
                    <a:lumMod val="40000"/>
                    <a:lumOff val="60000"/>
                  </a:schemeClr>
                </a:solidFill>
              </a:defRPr>
            </a:lvl1pPr>
          </a:lstStyle>
          <a:p>
            <a:fld id="{671AE25D-97B9-498D-A2E7-3789385055F9}" type="datetime1">
              <a:rPr lang="zh-CN" altLang="en-US" smtClean="0"/>
              <a:t>2021/3/1</a:t>
            </a:fld>
            <a:endParaRPr lang="en-US"/>
          </a:p>
        </p:txBody>
      </p:sp>
      <p:sp>
        <p:nvSpPr>
          <p:cNvPr id="4" name="Footer Placeholder 3"/>
          <p:cNvSpPr>
            <a:spLocks noGrp="1"/>
          </p:cNvSpPr>
          <p:nvPr>
            <p:ph type="ftr" sz="quarter" idx="11"/>
          </p:nvPr>
        </p:nvSpPr>
        <p:spPr/>
        <p:txBody>
          <a:bodyPr/>
          <a:lstStyle>
            <a:lvl1pPr>
              <a:defRPr>
                <a:solidFill>
                  <a:schemeClr val="accent2">
                    <a:lumMod val="40000"/>
                    <a:lumOff val="6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1551538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lvl1pPr>
              <a:defRPr>
                <a:solidFill>
                  <a:schemeClr val="accent3">
                    <a:lumMod val="40000"/>
                    <a:lumOff val="60000"/>
                  </a:schemeClr>
                </a:solidFill>
              </a:defRPr>
            </a:lvl1pPr>
          </a:lstStyle>
          <a:p>
            <a:fld id="{757C282A-B98F-4CDA-AB75-EA5E0616DD25}" type="datetime1">
              <a:rPr lang="zh-CN" altLang="en-US" smtClean="0"/>
              <a:t>2021/3/1</a:t>
            </a:fld>
            <a:endParaRPr lang="en-US"/>
          </a:p>
        </p:txBody>
      </p:sp>
      <p:sp>
        <p:nvSpPr>
          <p:cNvPr id="4" name="Footer Placeholder 3"/>
          <p:cNvSpPr>
            <a:spLocks noGrp="1"/>
          </p:cNvSpPr>
          <p:nvPr>
            <p:ph type="ftr" sz="quarter" idx="11"/>
          </p:nvPr>
        </p:nvSpPr>
        <p:spPr/>
        <p:txBody>
          <a:bodyPr/>
          <a:lstStyle>
            <a:lvl1pPr>
              <a:defRPr>
                <a:solidFill>
                  <a:schemeClr val="accent3">
                    <a:lumMod val="40000"/>
                    <a:lumOff val="6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109139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1"/>
          </p:nvPr>
        </p:nvSpPr>
        <p:spPr/>
        <p:txBody>
          <a:bodyPr/>
          <a:lstStyle/>
          <a:p>
            <a:fld id="{B7DD14FA-8C2E-43B9-9010-C982FBB81AC4}" type="datetime1">
              <a:rPr lang="zh-CN" altLang="en-US" smtClean="0"/>
              <a:t>2021/3/1</a:t>
            </a:fld>
            <a:endParaRPr lang="en-US"/>
          </a:p>
        </p:txBody>
      </p:sp>
      <p:sp>
        <p:nvSpPr>
          <p:cNvPr id="5" name="Footer Placeholder 4"/>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2328833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Date Placeholder 2"/>
          <p:cNvSpPr>
            <a:spLocks noGrp="1"/>
          </p:cNvSpPr>
          <p:nvPr>
            <p:ph type="dt" sz="half" idx="13"/>
          </p:nvPr>
        </p:nvSpPr>
        <p:spPr/>
        <p:txBody>
          <a:bodyPr/>
          <a:lstStyle/>
          <a:p>
            <a:fld id="{4F13F543-595D-4958-9CDF-D71C58E7BC26}" type="datetime1">
              <a:rPr lang="zh-CN" altLang="en-US" smtClean="0"/>
              <a:t>2021/3/1</a:t>
            </a:fld>
            <a:endParaRPr lang="en-US"/>
          </a:p>
        </p:txBody>
      </p:sp>
      <p:sp>
        <p:nvSpPr>
          <p:cNvPr id="6" name="Footer Placeholder 5"/>
          <p:cNvSpPr>
            <a:spLocks noGrp="1"/>
          </p:cNvSpPr>
          <p:nvPr>
            <p:ph type="ftr" sz="quarter" idx="14"/>
          </p:nvPr>
        </p:nvSpPr>
        <p:spPr/>
        <p:txBody>
          <a:bodyPr/>
          <a:lstStyle/>
          <a:p>
            <a:endParaRPr lang="en-US" dirty="0"/>
          </a:p>
        </p:txBody>
      </p:sp>
      <p:sp>
        <p:nvSpPr>
          <p:cNvPr id="7" name="Slide Number Placeholder 6"/>
          <p:cNvSpPr>
            <a:spLocks noGrp="1"/>
          </p:cNvSpPr>
          <p:nvPr>
            <p:ph type="sldNum" sz="quarter" idx="15"/>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72724"/>
            <a:ext cx="1387410" cy="469658"/>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1"/>
          </p:nvPr>
        </p:nvSpPr>
        <p:spPr/>
        <p:txBody>
          <a:bodyPr/>
          <a:lstStyle/>
          <a:p>
            <a:fld id="{A0AABA01-7B66-408A-AFBC-A1E62511F9EB}" type="datetime1">
              <a:rPr lang="zh-CN" altLang="en-US" smtClean="0"/>
              <a:t>2021/3/1</a:t>
            </a:fld>
            <a:endParaRPr lang="en-US"/>
          </a:p>
        </p:txBody>
      </p:sp>
      <p:sp>
        <p:nvSpPr>
          <p:cNvPr id="5" name="Footer Placeholder 4"/>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291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1"/>
          </p:nvPr>
        </p:nvSpPr>
        <p:spPr/>
        <p:txBody>
          <a:bodyPr/>
          <a:lstStyle/>
          <a:p>
            <a:fld id="{2BE08C7B-71EE-4C80-8842-D3406FB21457}" type="datetime1">
              <a:rPr lang="zh-CN" altLang="en-US" smtClean="0"/>
              <a:t>2021/3/1</a:t>
            </a:fld>
            <a:endParaRPr lang="en-US"/>
          </a:p>
        </p:txBody>
      </p:sp>
      <p:sp>
        <p:nvSpPr>
          <p:cNvPr id="3" name="Footer Placeholder 2"/>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79127279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1"/>
          </p:nvPr>
        </p:nvSpPr>
        <p:spPr/>
        <p:txBody>
          <a:bodyPr/>
          <a:lstStyle/>
          <a:p>
            <a:fld id="{C144C8E2-3249-47EB-A3C3-ACA9690EE6CB}" type="datetime1">
              <a:rPr lang="zh-CN" altLang="en-US" smtClean="0"/>
              <a:t>2021/3/1</a:t>
            </a:fld>
            <a:endParaRPr lang="en-US"/>
          </a:p>
        </p:txBody>
      </p:sp>
      <p:sp>
        <p:nvSpPr>
          <p:cNvPr id="3" name="Footer Placeholder 2"/>
          <p:cNvSpPr>
            <a:spLocks noGrp="1"/>
          </p:cNvSpPr>
          <p:nvPr>
            <p:ph type="ftr" sz="quarter" idx="12"/>
          </p:nvPr>
        </p:nvSpPr>
        <p:spPr/>
        <p:txBody>
          <a:bodyPr/>
          <a:lstStyle/>
          <a:p>
            <a:endParaRPr lang="en-US" dirty="0"/>
          </a:p>
        </p:txBody>
      </p:sp>
      <p:sp>
        <p:nvSpPr>
          <p:cNvPr id="7" name="Slide Number Placeholder 6"/>
          <p:cNvSpPr>
            <a:spLocks noGrp="1"/>
          </p:cNvSpPr>
          <p:nvPr>
            <p:ph type="sldNum" sz="quarter" idx="13"/>
          </p:nvPr>
        </p:nvSpPr>
        <p:spPr/>
        <p:txBody>
          <a:bodyPr/>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52786482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B17D1A87-DD55-42D0-B944-7AF573F2C655}"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266596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CFB7655A-387F-45D3-A6A3-06675554DEC5}"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7436229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ABA26094-DF5D-48E6-940B-B59C0390C4EB}"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176001499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3C3F877E-A72D-4D15-8343-D6578A5DD2A2}"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8322600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1CBA4EAF-FC4D-41AA-A085-D8A77927D74F}" type="datetime1">
              <a:rPr lang="zh-CN" altLang="en-US" smtClean="0"/>
              <a:t>2021/3/1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775DF8E-1151-4C45-8C93-3AB060627CA9}" type="slidenum">
              <a:rPr lang="en-US" smtClean="0"/>
              <a:pPr/>
              <a:t>‹#›</a:t>
            </a:fld>
            <a:endParaRPr lang="en-US"/>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36990164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60FA888-9C62-4069-98F2-C26A629FC4C5}" type="datetime1">
              <a:rPr lang="zh-CN" altLang="en-US" smtClean="0"/>
              <a:t>2021/3/1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
        <p:nvSpPr>
          <p:cNvPr id="7" name="Title 1"/>
          <p:cNvSpPr>
            <a:spLocks noGrp="1"/>
          </p:cNvSpPr>
          <p:nvPr>
            <p:ph type="title"/>
          </p:nvPr>
        </p:nvSpPr>
        <p:spPr>
          <a:xfrm>
            <a:off x="274639" y="295274"/>
            <a:ext cx="11889564" cy="917575"/>
          </a:xfrm>
        </p:spPr>
        <p:txBody>
          <a:bodyPr/>
          <a:lstStyle/>
          <a:p>
            <a:r>
              <a:rPr lang="en-US"/>
              <a:t>Click to edit Master title style</a:t>
            </a:r>
          </a:p>
        </p:txBody>
      </p:sp>
      <p:sp>
        <p:nvSpPr>
          <p:cNvPr id="8" name="Rectangle 7"/>
          <p:cNvSpPr/>
          <p:nvPr userDrawn="1"/>
        </p:nvSpPr>
        <p:spPr>
          <a:xfrm>
            <a:off x="274638" y="1593383"/>
            <a:ext cx="11887199" cy="4779341"/>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a:ln w="12700" cmpd="sng">
                <a:solidFill>
                  <a:schemeClr val="tx1"/>
                </a:solidFill>
              </a:ln>
              <a:solidFill>
                <a:schemeClr val="tx2"/>
              </a:solidFill>
            </a:endParaRPr>
          </a:p>
        </p:txBody>
      </p:sp>
      <p:sp>
        <p:nvSpPr>
          <p:cNvPr id="9" name="Text Placeholder 16"/>
          <p:cNvSpPr>
            <a:spLocks noGrp="1"/>
          </p:cNvSpPr>
          <p:nvPr>
            <p:ph type="body" sz="quarter" idx="21" hasCustomPrompt="1"/>
          </p:nvPr>
        </p:nvSpPr>
        <p:spPr>
          <a:xfrm>
            <a:off x="274638" y="1594504"/>
            <a:ext cx="11887199" cy="1726627"/>
          </a:xfrm>
        </p:spPr>
        <p:txBody>
          <a:bodyPr lIns="182880" tIns="182880" rIns="182880" bIns="182880"/>
          <a:lstStyle>
            <a:lvl1pPr marL="114290" indent="-114290">
              <a:lnSpc>
                <a:spcPct val="110000"/>
              </a:lnSpc>
              <a:buFont typeface="Lucida Grande"/>
              <a:buChar char=" "/>
              <a:defRPr sz="1400" baseline="0">
                <a:solidFill>
                  <a:schemeClr val="tx1"/>
                </a:solidFill>
                <a:latin typeface="Consolas"/>
                <a:cs typeface="Consolas"/>
              </a:defRPr>
            </a:lvl1pPr>
            <a:lvl2pPr marL="574627" indent="-114290">
              <a:lnSpc>
                <a:spcPct val="110000"/>
              </a:lnSpc>
              <a:buFont typeface="Lucida Grande"/>
              <a:buChar char=" "/>
              <a:defRPr sz="1400">
                <a:solidFill>
                  <a:schemeClr val="tx1"/>
                </a:solidFill>
                <a:latin typeface="Consolas"/>
              </a:defRPr>
            </a:lvl2pPr>
            <a:lvl3pPr marL="1028614" indent="-114290">
              <a:lnSpc>
                <a:spcPct val="110000"/>
              </a:lnSpc>
              <a:buFont typeface="Lucida Grande"/>
              <a:buChar char=" "/>
              <a:defRPr sz="1400" baseline="0">
                <a:solidFill>
                  <a:schemeClr val="tx1"/>
                </a:solidFill>
                <a:latin typeface="Consolas"/>
              </a:defRPr>
            </a:lvl3pPr>
            <a:lvl4pPr marL="1488951" indent="-114290">
              <a:lnSpc>
                <a:spcPct val="110000"/>
              </a:lnSpc>
              <a:buFont typeface="Lucida Grande"/>
              <a:buChar char=" "/>
              <a:defRPr sz="1400" baseline="0">
                <a:solidFill>
                  <a:schemeClr val="tx1"/>
                </a:solidFill>
                <a:latin typeface="Consolas"/>
              </a:defRPr>
            </a:lvl4pPr>
            <a:lvl5pPr marL="1942938" indent="-114290">
              <a:lnSpc>
                <a:spcPct val="110000"/>
              </a:lnSpc>
              <a:buFont typeface="Lucida Grande"/>
              <a:buChar char=" "/>
              <a:defRPr sz="1400" baseline="0">
                <a:solidFill>
                  <a:schemeClr val="tx1"/>
                </a:solidFill>
                <a:latin typeface="Consolas"/>
              </a:defRPr>
            </a:lvl5pPr>
          </a:lstStyle>
          <a:p>
            <a:pPr lvl="0"/>
            <a:r>
              <a:rPr lang="en-US" dirty="0"/>
              <a:t>Code Snippet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285026070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pp slide - table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2"/>
          </p:nvPr>
        </p:nvSpPr>
        <p:spPr/>
        <p:txBody>
          <a:bodyPr/>
          <a:lstStyle/>
          <a:p>
            <a:fld id="{F1520F3F-B75B-4B17-AEFA-3B5CD593805B}"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a:t>Click</a:t>
            </a:r>
            <a:br>
              <a:rPr lang="en-US" dirty="0"/>
            </a:br>
            <a:r>
              <a:rPr lang="en-US" dirty="0"/>
              <a:t>here to</a:t>
            </a:r>
            <a:br>
              <a:rPr lang="en-US" dirty="0"/>
            </a:br>
            <a:r>
              <a:rPr lang="en-US" dirty="0"/>
              <a:t>add tile</a:t>
            </a:r>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a:solidFill>
                  <a:schemeClr val="bg1"/>
                </a:solidFill>
                <a:latin typeface="Segoe Pro Light"/>
                <a:cs typeface="Segoe Pro Light"/>
              </a:rPr>
              <a:t>Click here to place</a:t>
            </a:r>
            <a:br>
              <a:rPr lang="en-US" sz="1800" dirty="0">
                <a:solidFill>
                  <a:schemeClr val="bg1"/>
                </a:solidFill>
                <a:latin typeface="Segoe Pro Light"/>
                <a:cs typeface="Segoe Pro Light"/>
              </a:rPr>
            </a:br>
            <a:r>
              <a:rPr lang="en-US" sz="1800" dirty="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a:t>Developer name</a:t>
            </a:r>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a:t>App name</a:t>
            </a:r>
          </a:p>
        </p:txBody>
      </p:sp>
      <p:sp>
        <p:nvSpPr>
          <p:cNvPr id="17"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9" name="Picture 1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1644346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424" y="6365516"/>
            <a:ext cx="1377619" cy="466344"/>
          </a:xfrm>
          <a:prstGeom prst="rect">
            <a:avLst/>
          </a:prstGeom>
        </p:spPr>
      </p:pic>
      <p:sp>
        <p:nvSpPr>
          <p:cNvPr id="8" name="日期占位符 7"/>
          <p:cNvSpPr>
            <a:spLocks noGrp="1"/>
          </p:cNvSpPr>
          <p:nvPr>
            <p:ph type="dt" sz="half" idx="10"/>
          </p:nvPr>
        </p:nvSpPr>
        <p:spPr/>
        <p:txBody>
          <a:bodyPr/>
          <a:lstStyle/>
          <a:p>
            <a:fld id="{1A0AD5BB-E110-4AE6-B788-12E3188FCCF8}" type="datetime1">
              <a:rPr lang="zh-CN" altLang="en-US" smtClean="0"/>
              <a:t>2021/3/1</a:t>
            </a:fld>
            <a:endParaRPr lang="en-US"/>
          </a:p>
        </p:txBody>
      </p:sp>
      <p:sp>
        <p:nvSpPr>
          <p:cNvPr id="9" name="页脚占位符 8"/>
          <p:cNvSpPr>
            <a:spLocks noGrp="1"/>
          </p:cNvSpPr>
          <p:nvPr>
            <p:ph type="ftr" sz="quarter" idx="11"/>
          </p:nvPr>
        </p:nvSpPr>
        <p:spPr/>
        <p:txBody>
          <a:bodyPr/>
          <a:lstStyle/>
          <a:p>
            <a:endParaRPr lang="en-US" dirty="0"/>
          </a:p>
        </p:txBody>
      </p:sp>
      <p:sp>
        <p:nvSpPr>
          <p:cNvPr id="10" name="灯片编号占位符 9"/>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pp slide - univer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2"/>
          </p:nvPr>
        </p:nvSpPr>
        <p:spPr/>
        <p:txBody>
          <a:bodyPr/>
          <a:lstStyle/>
          <a:p>
            <a:fld id="{BF0FA4DE-655A-4CE1-AF51-D556303DBFC7}"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7474582" y="503527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7473963" y="503475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a:t>Click icon to add picture</a:t>
            </a:r>
            <a:endParaRPr lang="en-US" dirty="0"/>
          </a:p>
        </p:txBody>
      </p:sp>
      <p:sp>
        <p:nvSpPr>
          <p:cNvPr id="12" name="Picture Placeholder 15"/>
          <p:cNvSpPr>
            <a:spLocks noGrp="1"/>
          </p:cNvSpPr>
          <p:nvPr>
            <p:ph type="pic" sz="quarter" idx="24" hasCustomPrompt="1"/>
          </p:nvPr>
        </p:nvSpPr>
        <p:spPr>
          <a:xfrm>
            <a:off x="7473963" y="503475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a:t>Click</a:t>
            </a:r>
            <a:br>
              <a:rPr lang="en-US" dirty="0"/>
            </a:br>
            <a:r>
              <a:rPr lang="en-US" dirty="0"/>
              <a:t>here to</a:t>
            </a:r>
            <a:br>
              <a:rPr lang="en-US" dirty="0"/>
            </a:br>
            <a:r>
              <a:rPr lang="en-US" dirty="0"/>
              <a:t>add tile</a:t>
            </a:r>
          </a:p>
        </p:txBody>
      </p:sp>
      <p:pic>
        <p:nvPicPr>
          <p:cNvPr id="13" name="Picture 12" descr="table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53542" y="1789654"/>
            <a:ext cx="5008295" cy="3124200"/>
          </a:xfrm>
          <a:prstGeom prst="rect">
            <a:avLst/>
          </a:prstGeom>
        </p:spPr>
      </p:pic>
      <p:sp>
        <p:nvSpPr>
          <p:cNvPr id="14" name="Picture Placeholder 2"/>
          <p:cNvSpPr>
            <a:spLocks noGrp="1"/>
          </p:cNvSpPr>
          <p:nvPr>
            <p:ph type="pic" sz="quarter" idx="16" hasCustomPrompt="1"/>
          </p:nvPr>
        </p:nvSpPr>
        <p:spPr>
          <a:xfrm>
            <a:off x="7473963" y="2123278"/>
            <a:ext cx="4373621" cy="2437905"/>
          </a:xfrm>
          <a:prstGeom prst="rect">
            <a:avLst/>
          </a:prstGeom>
        </p:spPr>
        <p:txBody>
          <a:bodyPr anchor="ctr" anchorCtr="0">
            <a:normAutofit/>
          </a:bodyPr>
          <a:lstStyle>
            <a:lvl1pPr marL="0" indent="0" algn="ctr">
              <a:spcBef>
                <a:spcPts val="0"/>
              </a:spcBef>
              <a:spcAft>
                <a:spcPts val="0"/>
              </a:spcAft>
              <a:buFontTx/>
              <a:buNone/>
              <a:defRPr sz="1600" b="1" i="0" baseline="0">
                <a:solidFill>
                  <a:schemeClr val="bg1"/>
                </a:solidFill>
                <a:latin typeface="Segoe Pro Light"/>
              </a:defRPr>
            </a:lvl1pPr>
          </a:lstStyle>
          <a:p>
            <a:pPr algn="ctr"/>
            <a:r>
              <a:rPr lang="en-US" sz="1800" dirty="0">
                <a:solidFill>
                  <a:schemeClr val="bg1"/>
                </a:solidFill>
                <a:latin typeface="Segoe Pro Light"/>
                <a:cs typeface="Segoe Pro Light"/>
              </a:rPr>
              <a:t>Click here to place</a:t>
            </a:r>
            <a:br>
              <a:rPr lang="en-US" sz="1800" dirty="0">
                <a:solidFill>
                  <a:schemeClr val="bg1"/>
                </a:solidFill>
                <a:latin typeface="Segoe Pro Light"/>
                <a:cs typeface="Segoe Pro Light"/>
              </a:rPr>
            </a:br>
            <a:r>
              <a:rPr lang="en-US" sz="1800" dirty="0">
                <a:solidFill>
                  <a:schemeClr val="bg1"/>
                </a:solidFill>
                <a:latin typeface="Segoe Pro Light"/>
                <a:cs typeface="Segoe Pro Light"/>
              </a:rPr>
              <a:t>screen shot</a:t>
            </a:r>
            <a:endParaRPr lang="en-US" dirty="0"/>
          </a:p>
        </p:txBody>
      </p:sp>
      <p:sp>
        <p:nvSpPr>
          <p:cNvPr id="15" name="Text Placeholder 5"/>
          <p:cNvSpPr>
            <a:spLocks noGrp="1"/>
          </p:cNvSpPr>
          <p:nvPr>
            <p:ph type="body" sz="quarter" idx="25" hasCustomPrompt="1"/>
          </p:nvPr>
        </p:nvSpPr>
        <p:spPr>
          <a:xfrm>
            <a:off x="8199437" y="522945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a:t>Developer name</a:t>
            </a:r>
          </a:p>
        </p:txBody>
      </p:sp>
      <p:sp>
        <p:nvSpPr>
          <p:cNvPr id="16" name="Text Placeholder 5"/>
          <p:cNvSpPr>
            <a:spLocks noGrp="1"/>
          </p:cNvSpPr>
          <p:nvPr>
            <p:ph type="body" sz="quarter" idx="18" hasCustomPrompt="1"/>
          </p:nvPr>
        </p:nvSpPr>
        <p:spPr>
          <a:xfrm>
            <a:off x="8199437" y="538423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a:t>App name</a:t>
            </a:r>
          </a:p>
        </p:txBody>
      </p:sp>
      <p:pic>
        <p:nvPicPr>
          <p:cNvPr id="17" name="Picture 16" descr="phon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2036" y="2963862"/>
            <a:ext cx="2381249" cy="3810000"/>
          </a:xfrm>
          <a:prstGeom prst="rect">
            <a:avLst/>
          </a:prstGeom>
        </p:spPr>
      </p:pic>
      <p:sp>
        <p:nvSpPr>
          <p:cNvPr id="18" name="Picture Placeholder 2"/>
          <p:cNvSpPr>
            <a:spLocks noGrp="1"/>
          </p:cNvSpPr>
          <p:nvPr>
            <p:ph type="pic" sz="quarter" idx="23" hasCustomPrompt="1"/>
          </p:nvPr>
        </p:nvSpPr>
        <p:spPr>
          <a:xfrm>
            <a:off x="10453708" y="3709544"/>
            <a:ext cx="1359702" cy="214991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a:t>Click here</a:t>
            </a:r>
            <a:br>
              <a:rPr lang="en-US" dirty="0"/>
            </a:br>
            <a:r>
              <a:rPr lang="en-US" dirty="0"/>
              <a:t>to place</a:t>
            </a:r>
            <a:br>
              <a:rPr lang="en-US" dirty="0"/>
            </a:br>
            <a:r>
              <a:rPr lang="en-US" dirty="0"/>
              <a:t>screen shot</a:t>
            </a:r>
          </a:p>
        </p:txBody>
      </p:sp>
      <p:sp>
        <p:nvSpPr>
          <p:cNvPr id="19"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786033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2E22CCE5-38D1-4F2C-9AD6-BA84C0FFFA0B}"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sp>
        <p:nvSpPr>
          <p:cNvPr id="9" name="Rectangle 8"/>
          <p:cNvSpPr/>
          <p:nvPr userDrawn="1"/>
        </p:nvSpPr>
        <p:spPr>
          <a:xfrm>
            <a:off x="9876456" y="4488389"/>
            <a:ext cx="633016" cy="635189"/>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icture Placeholder 15"/>
          <p:cNvSpPr>
            <a:spLocks noGrp="1"/>
          </p:cNvSpPr>
          <p:nvPr>
            <p:ph type="pic" sz="quarter" idx="20"/>
          </p:nvPr>
        </p:nvSpPr>
        <p:spPr>
          <a:xfrm>
            <a:off x="9875837" y="4487862"/>
            <a:ext cx="633634" cy="635964"/>
          </a:xfrm>
          <a:prstGeom prst="rect">
            <a:avLst/>
          </a:prstGeom>
          <a:solidFill>
            <a:schemeClr val="accent1"/>
          </a:solidFill>
        </p:spPr>
        <p:txBody>
          <a:bodyPr wrap="none" lIns="0" tIns="0" rIns="0" bIns="0">
            <a:normAutofit/>
          </a:bodyPr>
          <a:lstStyle>
            <a:lvl1pPr marL="164592" indent="0">
              <a:spcBef>
                <a:spcPts val="0"/>
              </a:spcBef>
              <a:defRPr sz="800">
                <a:solidFill>
                  <a:schemeClr val="tx1">
                    <a:alpha val="0"/>
                  </a:schemeClr>
                </a:solidFill>
              </a:defRPr>
            </a:lvl1pPr>
          </a:lstStyle>
          <a:p>
            <a:r>
              <a:rPr lang="en-US"/>
              <a:t>Click icon to add picture</a:t>
            </a:r>
            <a:endParaRPr lang="en-US" dirty="0"/>
          </a:p>
        </p:txBody>
      </p:sp>
      <p:sp>
        <p:nvSpPr>
          <p:cNvPr id="12" name="Picture Placeholder 15"/>
          <p:cNvSpPr>
            <a:spLocks noGrp="1"/>
          </p:cNvSpPr>
          <p:nvPr>
            <p:ph type="pic" sz="quarter" idx="24" hasCustomPrompt="1"/>
          </p:nvPr>
        </p:nvSpPr>
        <p:spPr>
          <a:xfrm>
            <a:off x="9875837" y="4487862"/>
            <a:ext cx="633634" cy="635964"/>
          </a:xfrm>
          <a:prstGeom prst="rect">
            <a:avLst/>
          </a:prstGeom>
          <a:solidFill>
            <a:schemeClr val="accent1"/>
          </a:solidFill>
        </p:spPr>
        <p:txBody>
          <a:bodyPr wrap="none" lIns="0" tIns="0" rIns="0" bIns="0" anchor="ctr" anchorCtr="0">
            <a:normAutofit/>
          </a:bodyPr>
          <a:lstStyle>
            <a:lvl1pPr marL="0" indent="0" algn="ctr">
              <a:spcBef>
                <a:spcPts val="0"/>
              </a:spcBef>
              <a:buNone/>
              <a:defRPr sz="800" baseline="0">
                <a:solidFill>
                  <a:srgbClr val="737373"/>
                </a:solidFill>
                <a:latin typeface="Segoe Pro Light"/>
              </a:defRPr>
            </a:lvl1pPr>
          </a:lstStyle>
          <a:p>
            <a:r>
              <a:rPr lang="en-US" dirty="0"/>
              <a:t>Click</a:t>
            </a:r>
            <a:br>
              <a:rPr lang="en-US" dirty="0"/>
            </a:br>
            <a:r>
              <a:rPr lang="en-US" dirty="0"/>
              <a:t>here to</a:t>
            </a:r>
            <a:br>
              <a:rPr lang="en-US" dirty="0"/>
            </a:br>
            <a:r>
              <a:rPr lang="en-US" dirty="0"/>
              <a:t>add tile</a:t>
            </a:r>
          </a:p>
        </p:txBody>
      </p:sp>
      <p:sp>
        <p:nvSpPr>
          <p:cNvPr id="15" name="Text Placeholder 5"/>
          <p:cNvSpPr>
            <a:spLocks noGrp="1"/>
          </p:cNvSpPr>
          <p:nvPr>
            <p:ph type="body" sz="quarter" idx="25" hasCustomPrompt="1"/>
          </p:nvPr>
        </p:nvSpPr>
        <p:spPr>
          <a:xfrm>
            <a:off x="10601311" y="4682563"/>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Bold"/>
              </a:defRPr>
            </a:lvl1pPr>
          </a:lstStyle>
          <a:p>
            <a:pPr lvl="0"/>
            <a:r>
              <a:rPr lang="en-US" dirty="0"/>
              <a:t>Developer name</a:t>
            </a:r>
          </a:p>
        </p:txBody>
      </p:sp>
      <p:sp>
        <p:nvSpPr>
          <p:cNvPr id="16" name="Text Placeholder 5"/>
          <p:cNvSpPr>
            <a:spLocks noGrp="1"/>
          </p:cNvSpPr>
          <p:nvPr>
            <p:ph type="body" sz="quarter" idx="18" hasCustomPrompt="1"/>
          </p:nvPr>
        </p:nvSpPr>
        <p:spPr>
          <a:xfrm>
            <a:off x="10601311" y="4837347"/>
            <a:ext cx="1447800" cy="286231"/>
          </a:xfrm>
          <a:prstGeom prst="rect">
            <a:avLst/>
          </a:prstGeom>
        </p:spPr>
        <p:txBody>
          <a:bodyPr lIns="0" tIns="0" rIns="0" bIns="0">
            <a:noAutofit/>
          </a:bodyPr>
          <a:lstStyle>
            <a:lvl1pPr marL="0" indent="0">
              <a:spcBef>
                <a:spcPts val="0"/>
              </a:spcBef>
              <a:buFontTx/>
              <a:buNone/>
              <a:defRPr sz="1100" baseline="0">
                <a:solidFill>
                  <a:srgbClr val="737373"/>
                </a:solidFill>
                <a:latin typeface="Segoe UI"/>
              </a:defRPr>
            </a:lvl1pPr>
          </a:lstStyle>
          <a:p>
            <a:pPr lvl="0"/>
            <a:r>
              <a:rPr lang="en-US" dirty="0"/>
              <a:t>App name</a:t>
            </a:r>
          </a:p>
        </p:txBody>
      </p:sp>
      <p:pic>
        <p:nvPicPr>
          <p:cNvPr id="17" name="Picture 16" descr="phon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51637" y="677862"/>
            <a:ext cx="3397272" cy="5435637"/>
          </a:xfrm>
          <a:prstGeom prst="rect">
            <a:avLst/>
          </a:prstGeom>
        </p:spPr>
      </p:pic>
      <p:sp>
        <p:nvSpPr>
          <p:cNvPr id="18" name="Picture Placeholder 2"/>
          <p:cNvSpPr>
            <a:spLocks noGrp="1"/>
          </p:cNvSpPr>
          <p:nvPr>
            <p:ph type="pic" sz="quarter" idx="23" hasCustomPrompt="1"/>
          </p:nvPr>
        </p:nvSpPr>
        <p:spPr>
          <a:xfrm>
            <a:off x="7449197" y="1738606"/>
            <a:ext cx="1939855" cy="3067238"/>
          </a:xfrm>
          <a:prstGeom prst="rect">
            <a:avLst/>
          </a:prstGeom>
        </p:spPr>
        <p:txBody>
          <a:bodyPr anchor="ctr" anchorCtr="0">
            <a:normAutofit/>
          </a:bodyPr>
          <a:lstStyle>
            <a:lvl1pPr marL="0" indent="0" algn="ctr">
              <a:spcBef>
                <a:spcPts val="0"/>
              </a:spcBef>
              <a:spcAft>
                <a:spcPts val="264"/>
              </a:spcAft>
              <a:buFontTx/>
              <a:buNone/>
              <a:defRPr sz="1200" b="1" i="0" baseline="0">
                <a:solidFill>
                  <a:schemeClr val="bg1"/>
                </a:solidFill>
                <a:latin typeface="Segoe Pro Light"/>
              </a:defRPr>
            </a:lvl1pPr>
          </a:lstStyle>
          <a:p>
            <a:r>
              <a:rPr lang="en-US" dirty="0"/>
              <a:t>Click here</a:t>
            </a:r>
            <a:br>
              <a:rPr lang="en-US" dirty="0"/>
            </a:br>
            <a:r>
              <a:rPr lang="en-US" dirty="0"/>
              <a:t>to place</a:t>
            </a:r>
            <a:br>
              <a:rPr lang="en-US" dirty="0"/>
            </a:br>
            <a:r>
              <a:rPr lang="en-US" dirty="0"/>
              <a:t>screen shot</a:t>
            </a:r>
          </a:p>
        </p:txBody>
      </p:sp>
      <p:pic>
        <p:nvPicPr>
          <p:cNvPr id="20" name="Picture 1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0963028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 slide - pho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8"/>
            <a:ext cx="6722156" cy="190205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p:txBody>
          <a:bodyPr/>
          <a:lstStyle/>
          <a:p>
            <a:fld id="{F09A00C8-94AD-48E1-9EFF-7AC19D685AE9}" type="datetime1">
              <a:rPr lang="zh-CN" altLang="en-US" smtClean="0"/>
              <a:t>2021/3/1</a:t>
            </a:fld>
            <a:endParaRPr lang="en-US"/>
          </a:p>
        </p:txBody>
      </p:sp>
      <p:sp>
        <p:nvSpPr>
          <p:cNvPr id="7" name="Footer Placeholder 6"/>
          <p:cNvSpPr>
            <a:spLocks noGrp="1"/>
          </p:cNvSpPr>
          <p:nvPr>
            <p:ph type="ftr" sz="quarter" idx="13"/>
          </p:nvPr>
        </p:nvSpPr>
        <p:spPr/>
        <p:txBody>
          <a:bodyPr/>
          <a:lstStyle/>
          <a:p>
            <a:endParaRPr lang="en-US" dirty="0"/>
          </a:p>
        </p:txBody>
      </p:sp>
      <p:sp>
        <p:nvSpPr>
          <p:cNvPr id="8" name="Slide Number Placeholder 7"/>
          <p:cNvSpPr>
            <a:spLocks noGrp="1"/>
          </p:cNvSpPr>
          <p:nvPr>
            <p:ph type="sldNum" sz="quarter" idx="14"/>
          </p:nvPr>
        </p:nvSpPr>
        <p:spPr/>
        <p:txBody>
          <a:bodyPr/>
          <a:lstStyle/>
          <a:p>
            <a:fld id="{2775DF8E-1151-4C45-8C93-3AB060627CA9}" type="slidenum">
              <a:rPr lang="en-US" smtClean="0"/>
              <a:pPr/>
              <a:t>‹#›</a:t>
            </a:fld>
            <a:endParaRPr lang="en-US"/>
          </a:p>
        </p:txBody>
      </p:sp>
      <p:pic>
        <p:nvPicPr>
          <p:cNvPr id="19" name="Picture 18"/>
          <p:cNvPicPr>
            <a:picLocks noChangeAspect="1"/>
          </p:cNvPicPr>
          <p:nvPr userDrawn="1"/>
        </p:nvPicPr>
        <p:blipFill rotWithShape="1">
          <a:blip r:embed="rId2" cstate="print">
            <a:extLst>
              <a:ext uri="{28A0092B-C50C-407E-A947-70E740481C1C}">
                <a14:useLocalDpi xmlns:a14="http://schemas.microsoft.com/office/drawing/2010/main" val="0"/>
              </a:ext>
            </a:extLst>
          </a:blip>
          <a:srcRect l="11773" t="6559" r="8403" b="5475"/>
          <a:stretch/>
        </p:blipFill>
        <p:spPr>
          <a:xfrm>
            <a:off x="9418637" y="1283129"/>
            <a:ext cx="2895600" cy="5105400"/>
          </a:xfrm>
          <a:prstGeom prst="rect">
            <a:avLst/>
          </a:prstGeom>
        </p:spPr>
      </p:pic>
      <p:sp>
        <p:nvSpPr>
          <p:cNvPr id="20" name="Picture Placeholder 9"/>
          <p:cNvSpPr>
            <a:spLocks noGrp="1"/>
          </p:cNvSpPr>
          <p:nvPr>
            <p:ph type="pic" sz="quarter" idx="24" hasCustomPrompt="1"/>
          </p:nvPr>
        </p:nvSpPr>
        <p:spPr>
          <a:xfrm>
            <a:off x="9723437" y="1820862"/>
            <a:ext cx="2216767" cy="3651999"/>
          </a:xfrm>
          <a:solidFill>
            <a:schemeClr val="bg2"/>
          </a:solidFill>
        </p:spPr>
        <p:txBody>
          <a:bodyPr anchor="ctr" anchorCtr="0">
            <a:normAutofit/>
          </a:bodyPr>
          <a:lstStyle>
            <a:lvl1pPr marL="0" indent="0" algn="ctr">
              <a:lnSpc>
                <a:spcPct val="100000"/>
              </a:lnSpc>
              <a:buNone/>
              <a:defRPr sz="1400" baseline="0"/>
            </a:lvl1pPr>
          </a:lstStyle>
          <a:p>
            <a:r>
              <a:rPr lang="en-US" dirty="0"/>
              <a:t>Click to place </a:t>
            </a:r>
            <a:br>
              <a:rPr lang="en-US" dirty="0"/>
            </a:br>
            <a:r>
              <a:rPr lang="en-US" dirty="0"/>
              <a:t>screen shot</a:t>
            </a:r>
          </a:p>
        </p:txBody>
      </p:sp>
      <p:pic>
        <p:nvPicPr>
          <p:cNvPr id="10" name="Picture 9"/>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4"/>
          </a:xfrm>
          <a:prstGeom prst="rect">
            <a:avLst/>
          </a:prstGeom>
        </p:spPr>
      </p:pic>
    </p:spTree>
    <p:extLst>
      <p:ext uri="{BB962C8B-B14F-4D97-AF65-F5344CB8AC3E}">
        <p14:creationId xmlns:p14="http://schemas.microsoft.com/office/powerpoint/2010/main" val="4043647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3FF7EC2-ABBF-40A6-B2C3-B8351479FBA8}" type="datetime1">
              <a:rPr lang="zh-CN" altLang="en-US" smtClean="0"/>
              <a:t>2021/3/1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775DF8E-1151-4C45-8C93-3AB060627CA9}" type="slidenum">
              <a:rPr lang="en-US" smtClean="0"/>
              <a:pPr/>
              <a:t>‹#›</a:t>
            </a:fld>
            <a:endParaRPr lang="en-US"/>
          </a:p>
        </p:txBody>
      </p:sp>
    </p:spTree>
    <p:extLst>
      <p:ext uri="{BB962C8B-B14F-4D97-AF65-F5344CB8AC3E}">
        <p14:creationId xmlns:p14="http://schemas.microsoft.com/office/powerpoint/2010/main" val="214357601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bg2">
                    <a:lumMod val="40000"/>
                    <a:lumOff val="60000"/>
                  </a:schemeClr>
                </a:solidFill>
              </a:defRPr>
            </a:lvl1pPr>
          </a:lstStyle>
          <a:p>
            <a:fld id="{D588C4FF-24D7-4D36-8971-49B323DA342A}" type="datetime1">
              <a:rPr lang="zh-CN" altLang="en-US" smtClean="0"/>
              <a:t>2021/3/1</a:t>
            </a:fld>
            <a:endParaRPr lang="en-US"/>
          </a:p>
        </p:txBody>
      </p:sp>
      <p:sp>
        <p:nvSpPr>
          <p:cNvPr id="3" name="Footer Placeholder 2"/>
          <p:cNvSpPr>
            <a:spLocks noGrp="1"/>
          </p:cNvSpPr>
          <p:nvPr>
            <p:ph type="ftr" sz="quarter" idx="11"/>
          </p:nvPr>
        </p:nvSpPr>
        <p:spPr/>
        <p:txBody>
          <a:bodyPr/>
          <a:lstStyle>
            <a:lvl1pPr>
              <a:defRPr>
                <a:solidFill>
                  <a:schemeClr val="bg2">
                    <a:lumMod val="40000"/>
                    <a:lumOff val="60000"/>
                  </a:schemeClr>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938313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2">
                    <a:lumMod val="40000"/>
                    <a:lumOff val="60000"/>
                  </a:schemeClr>
                </a:solidFill>
              </a:defRPr>
            </a:lvl1pPr>
          </a:lstStyle>
          <a:p>
            <a:fld id="{1D00C8C1-BE3C-4E03-AE5F-80A8BD257CFF}" type="datetime1">
              <a:rPr lang="zh-CN" altLang="en-US" smtClean="0"/>
              <a:t>2021/3/1</a:t>
            </a:fld>
            <a:endParaRPr lang="en-US"/>
          </a:p>
        </p:txBody>
      </p:sp>
      <p:sp>
        <p:nvSpPr>
          <p:cNvPr id="3" name="Footer Placeholder 2"/>
          <p:cNvSpPr>
            <a:spLocks noGrp="1"/>
          </p:cNvSpPr>
          <p:nvPr>
            <p:ph type="ftr" sz="quarter" idx="11"/>
          </p:nvPr>
        </p:nvSpPr>
        <p:spPr/>
        <p:txBody>
          <a:bodyPr/>
          <a:lstStyle>
            <a:lvl1pPr>
              <a:defRPr>
                <a:solidFill>
                  <a:schemeClr val="accent2">
                    <a:lumMod val="40000"/>
                    <a:lumOff val="60000"/>
                  </a:schemeClr>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accent2">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065594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accent3">
                    <a:lumMod val="40000"/>
                    <a:lumOff val="60000"/>
                  </a:schemeClr>
                </a:solidFill>
              </a:defRPr>
            </a:lvl1pPr>
          </a:lstStyle>
          <a:p>
            <a:fld id="{E78FA226-D5C1-4A35-BF49-84AD5792EE1D}" type="datetime1">
              <a:rPr lang="zh-CN" altLang="en-US" smtClean="0"/>
              <a:t>2021/3/1</a:t>
            </a:fld>
            <a:endParaRPr lang="en-US"/>
          </a:p>
        </p:txBody>
      </p:sp>
      <p:sp>
        <p:nvSpPr>
          <p:cNvPr id="3" name="Footer Placeholder 2"/>
          <p:cNvSpPr>
            <a:spLocks noGrp="1"/>
          </p:cNvSpPr>
          <p:nvPr>
            <p:ph type="ftr" sz="quarter" idx="11"/>
          </p:nvPr>
        </p:nvSpPr>
        <p:spPr/>
        <p:txBody>
          <a:bodyPr/>
          <a:lstStyle>
            <a:lvl1pPr>
              <a:defRPr>
                <a:solidFill>
                  <a:schemeClr val="accent3">
                    <a:lumMod val="40000"/>
                    <a:lumOff val="60000"/>
                  </a:schemeClr>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538652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Date Placeholder 3"/>
          <p:cNvSpPr>
            <a:spLocks noGrp="1"/>
          </p:cNvSpPr>
          <p:nvPr>
            <p:ph type="dt" sz="half" idx="12"/>
          </p:nvPr>
        </p:nvSpPr>
        <p:spPr>
          <a:xfrm>
            <a:off x="2560637" y="6483349"/>
            <a:ext cx="2797175" cy="371475"/>
          </a:xfrm>
        </p:spPr>
        <p:txBody>
          <a:bodyPr/>
          <a:lstStyle>
            <a:lvl1pPr>
              <a:defRPr>
                <a:solidFill>
                  <a:schemeClr val="bg1"/>
                </a:solidFill>
              </a:defRPr>
            </a:lvl1pPr>
          </a:lstStyle>
          <a:p>
            <a:fld id="{F16FE922-6CF4-4291-B8B4-0B6E5CC650A1}" type="datetime1">
              <a:rPr lang="zh-CN" altLang="en-US" smtClean="0"/>
              <a:t>2021/3/1</a:t>
            </a:fld>
            <a:endParaRPr lang="en-US"/>
          </a:p>
        </p:txBody>
      </p:sp>
      <p:sp>
        <p:nvSpPr>
          <p:cNvPr id="7" name="Footer Placeholder 6"/>
          <p:cNvSpPr>
            <a:spLocks noGrp="1"/>
          </p:cNvSpPr>
          <p:nvPr>
            <p:ph type="ftr" sz="quarter" idx="13"/>
          </p:nvPr>
        </p:nvSpPr>
        <p:spPr>
          <a:xfrm>
            <a:off x="755650" y="6483350"/>
            <a:ext cx="1804987" cy="371475"/>
          </a:xfrm>
        </p:spPr>
        <p:txBody>
          <a:bodyPr/>
          <a:lstStyle>
            <a:lvl1pPr>
              <a:defRPr>
                <a:solidFill>
                  <a:schemeClr val="bg1"/>
                </a:solidFill>
              </a:defRPr>
            </a:lvl1pPr>
          </a:lstStyle>
          <a:p>
            <a:endParaRPr lang="en-US" dirty="0"/>
          </a:p>
        </p:txBody>
      </p:sp>
      <p:sp>
        <p:nvSpPr>
          <p:cNvPr id="8" name="Slide Number Placeholder 7"/>
          <p:cNvSpPr>
            <a:spLocks noGrp="1"/>
          </p:cNvSpPr>
          <p:nvPr>
            <p:ph type="sldNum" sz="quarter" idx="14"/>
          </p:nvPr>
        </p:nvSpPr>
        <p:spPr>
          <a:xfrm>
            <a:off x="269874" y="6483350"/>
            <a:ext cx="485776" cy="371475"/>
          </a:xfrm>
        </p:spPr>
        <p:txBody>
          <a:bodyPr/>
          <a:lstStyle>
            <a:lvl1pPr>
              <a:defRPr>
                <a:solidFill>
                  <a:schemeClr val="bg1"/>
                </a:solidFill>
              </a:defRPr>
            </a:lvl1pPr>
          </a:lstStyle>
          <a:p>
            <a:fld id="{2775DF8E-1151-4C45-8C93-3AB060627CA9}" type="slidenum">
              <a:rPr lang="en-US" smtClean="0"/>
              <a:pPr/>
              <a:t>‹#›</a:t>
            </a:fld>
            <a:endParaRPr lang="en-US" dirty="0"/>
          </a:p>
        </p:txBody>
      </p:sp>
    </p:spTree>
    <p:extLst>
      <p:ext uri="{BB962C8B-B14F-4D97-AF65-F5344CB8AC3E}">
        <p14:creationId xmlns:p14="http://schemas.microsoft.com/office/powerpoint/2010/main" val="210319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7146" y="5234611"/>
            <a:ext cx="8751931"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7146" y="2463731"/>
            <a:ext cx="8751931" cy="2655132"/>
          </a:xfrm>
          <a:prstGeom prst="rect">
            <a:avLst/>
          </a:prstGeom>
          <a:solidFill>
            <a:srgbClr val="7FBA00"/>
          </a:solidFill>
          <a:effectLst/>
        </p:spPr>
        <p:txBody>
          <a:bodyPr vert="horz" lIns="137160" tIns="137160" rIns="91409" bIns="137160" rtlCol="0" anchor="b" anchorCtr="0">
            <a:noAutofit/>
          </a:bodyPr>
          <a:lstStyle>
            <a:lvl1pPr>
              <a:defRPr lang="en-US" sz="4896"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9081006" y="2466886"/>
            <a:ext cx="3149867" cy="2651978"/>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9891" tIns="139891" rIns="139891" bIns="139891" numCol="1" rtlCol="0" anchor="b" anchorCtr="0" compatLnSpc="1">
            <a:prstTxWarp prst="textNoShape">
              <a:avLst/>
            </a:prstTxWarp>
          </a:bodyPr>
          <a:lstStyle/>
          <a:p>
            <a:pPr defTabSz="931972" fontAlgn="base">
              <a:spcBef>
                <a:spcPct val="0"/>
              </a:spcBef>
              <a:spcAft>
                <a:spcPct val="0"/>
              </a:spcAft>
            </a:pPr>
            <a:endParaRPr lang="en-US" sz="204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946994" y="4723183"/>
            <a:ext cx="1154381" cy="341404"/>
          </a:xfrm>
          <a:prstGeom prst="rect">
            <a:avLst/>
          </a:prstGeom>
        </p:spPr>
      </p:pic>
    </p:spTree>
    <p:extLst>
      <p:ext uri="{BB962C8B-B14F-4D97-AF65-F5344CB8AC3E}">
        <p14:creationId xmlns:p14="http://schemas.microsoft.com/office/powerpoint/2010/main" val="327600632"/>
      </p:ext>
    </p:extLst>
  </p:cSld>
  <p:clrMapOvr>
    <a:masterClrMapping/>
  </p:clrMapOvr>
  <p:extLst>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913963" y="2738503"/>
            <a:ext cx="2286165" cy="2402226"/>
          </a:xfrm>
          <a:prstGeom prst="rect">
            <a:avLst/>
          </a:prstGeom>
        </p:spPr>
        <p:txBody>
          <a:bodyPr vert="horz" lIns="93229" tIns="46615" rIns="93229" bIns="46615"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sz="1836"/>
              <a:t>Click to edit Master subtitle style</a:t>
            </a:r>
          </a:p>
        </p:txBody>
      </p:sp>
      <p:sp>
        <p:nvSpPr>
          <p:cNvPr id="13" name="Title 1"/>
          <p:cNvSpPr txBox="1">
            <a:spLocks/>
          </p:cNvSpPr>
          <p:nvPr userDrawn="1"/>
        </p:nvSpPr>
        <p:spPr>
          <a:xfrm>
            <a:off x="197147" y="3443565"/>
            <a:ext cx="8578502" cy="1726313"/>
          </a:xfrm>
          <a:prstGeom prst="rect">
            <a:avLst/>
          </a:prstGeom>
          <a:solidFill>
            <a:srgbClr val="82BF36"/>
          </a:solidFill>
          <a:effectLst/>
        </p:spPr>
        <p:txBody>
          <a:bodyPr vert="horz" lIns="139891" tIns="139891" rIns="93229" bIns="139891"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sz="4080"/>
          </a:p>
        </p:txBody>
      </p:sp>
      <p:sp>
        <p:nvSpPr>
          <p:cNvPr id="14" name="top right small rectangle"/>
          <p:cNvSpPr/>
          <p:nvPr userDrawn="1"/>
        </p:nvSpPr>
        <p:spPr bwMode="auto">
          <a:xfrm>
            <a:off x="8856899" y="3442154"/>
            <a:ext cx="3322737" cy="172805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3224" tIns="46613" rIns="93224" bIns="46613" numCol="1"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405975" y="4917383"/>
            <a:ext cx="755191" cy="223345"/>
          </a:xfrm>
          <a:prstGeom prst="rect">
            <a:avLst/>
          </a:prstGeom>
        </p:spPr>
      </p:pic>
      <p:sp>
        <p:nvSpPr>
          <p:cNvPr id="16" name="Text Placeholder 10"/>
          <p:cNvSpPr>
            <a:spLocks noGrp="1"/>
          </p:cNvSpPr>
          <p:nvPr>
            <p:ph type="body" sz="quarter" idx="10" hasCustomPrompt="1"/>
          </p:nvPr>
        </p:nvSpPr>
        <p:spPr>
          <a:xfrm>
            <a:off x="297958" y="3535414"/>
            <a:ext cx="8380540" cy="1515097"/>
          </a:xfrm>
          <a:prstGeom prst="rect">
            <a:avLst/>
          </a:prstGeom>
        </p:spPr>
        <p:txBody>
          <a:bodyPr anchor="b" anchorCtr="0">
            <a:normAutofit/>
          </a:bodyPr>
          <a:lstStyle>
            <a:lvl1pPr marL="0" indent="0">
              <a:buNone/>
              <a:defRPr sz="3672"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7147" y="5234611"/>
            <a:ext cx="8578502" cy="1489859"/>
          </a:xfrm>
          <a:prstGeom prst="rect">
            <a:avLst/>
          </a:prstGeom>
        </p:spPr>
        <p:txBody>
          <a:bodyPr lIns="137160" tIns="137160" rIns="137160" bIns="137160" anchor="b" anchorCtr="0">
            <a:normAutofit/>
          </a:bodyPr>
          <a:lstStyle>
            <a:lvl1pPr marL="0" indent="0" algn="l" defTabSz="932242" rtl="0" eaLnBrk="1" latinLnBrk="0" hangingPunct="1">
              <a:lnSpc>
                <a:spcPct val="100000"/>
              </a:lnSpc>
              <a:spcBef>
                <a:spcPts val="0"/>
              </a:spcBef>
              <a:buSzPct val="90000"/>
              <a:buFont typeface="Arial" pitchFamily="34" charset="0"/>
              <a:buNone/>
              <a:defRPr lang="en-US" sz="2448"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66139" indent="0" algn="ctr">
              <a:buNone/>
              <a:defRPr>
                <a:solidFill>
                  <a:schemeClr val="tx1">
                    <a:tint val="75000"/>
                  </a:schemeClr>
                </a:solidFill>
              </a:defRPr>
            </a:lvl2pPr>
            <a:lvl3pPr marL="932278" indent="0" algn="ctr">
              <a:buNone/>
              <a:defRPr>
                <a:solidFill>
                  <a:schemeClr val="tx1">
                    <a:tint val="75000"/>
                  </a:schemeClr>
                </a:solidFill>
              </a:defRPr>
            </a:lvl3pPr>
            <a:lvl4pPr marL="1398419" indent="0" algn="ctr">
              <a:buNone/>
              <a:defRPr>
                <a:solidFill>
                  <a:schemeClr val="tx1">
                    <a:tint val="75000"/>
                  </a:schemeClr>
                </a:solidFill>
              </a:defRPr>
            </a:lvl4pPr>
            <a:lvl5pPr marL="1864559" indent="0" algn="ctr">
              <a:buNone/>
              <a:defRPr>
                <a:solidFill>
                  <a:schemeClr val="tx1">
                    <a:tint val="75000"/>
                  </a:schemeClr>
                </a:solidFill>
              </a:defRPr>
            </a:lvl5pPr>
            <a:lvl6pPr marL="2330698" indent="0" algn="ctr">
              <a:buNone/>
              <a:defRPr>
                <a:solidFill>
                  <a:schemeClr val="tx1">
                    <a:tint val="75000"/>
                  </a:schemeClr>
                </a:solidFill>
              </a:defRPr>
            </a:lvl6pPr>
            <a:lvl7pPr marL="2796838" indent="0" algn="ctr">
              <a:buNone/>
              <a:defRPr>
                <a:solidFill>
                  <a:schemeClr val="tx1">
                    <a:tint val="75000"/>
                  </a:schemeClr>
                </a:solidFill>
              </a:defRPr>
            </a:lvl7pPr>
            <a:lvl8pPr marL="3262977" indent="0" algn="ctr">
              <a:buNone/>
              <a:defRPr>
                <a:solidFill>
                  <a:schemeClr val="tx1">
                    <a:tint val="75000"/>
                  </a:schemeClr>
                </a:solidFill>
              </a:defRPr>
            </a:lvl8pPr>
            <a:lvl9pPr marL="372912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262401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5" Type="http://schemas.openxmlformats.org/officeDocument/2006/relationships/slideLayout" Target="../slideLayouts/slideLayout102.xml"/><Relationship Id="rId10" Type="http://schemas.openxmlformats.org/officeDocument/2006/relationships/theme" Target="../theme/theme4.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theme" Target="../theme/theme5.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theme" Target="../theme/theme6.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zh-CN" altLang="en-US"/>
              <a:t>单击此处编辑母版标题样式</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endParaRPr lang="en-US" dirty="0"/>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1A0AD5BB-E110-4AE6-B788-12E3188FCCF8}" type="datetime1">
              <a:rPr lang="zh-CN" altLang="en-US" smtClean="0"/>
              <a:t>2021/3/1</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95" r:id="rId1"/>
    <p:sldLayoutId id="2147484167" r:id="rId2"/>
    <p:sldLayoutId id="2147484166" r:id="rId3"/>
    <p:sldLayoutId id="2147484183" r:id="rId4"/>
    <p:sldLayoutId id="2147484194" r:id="rId5"/>
    <p:sldLayoutId id="2147484277" r:id="rId6"/>
    <p:sldLayoutId id="2147484269" r:id="rId7"/>
    <p:sldLayoutId id="2147484105" r:id="rId8"/>
    <p:sldLayoutId id="2147484182" r:id="rId9"/>
    <p:sldLayoutId id="2147484200"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201" r:id="rId23"/>
    <p:sldLayoutId id="2147484196" r:id="rId24"/>
    <p:sldLayoutId id="2147484197" r:id="rId25"/>
    <p:sldLayoutId id="2147484198" r:id="rId26"/>
    <p:sldLayoutId id="2147484199" r:id="rId27"/>
    <p:sldLayoutId id="2147484093" r:id="rId28"/>
    <p:sldLayoutId id="2147484127" r:id="rId29"/>
    <p:sldLayoutId id="2147484128" r:id="rId30"/>
    <p:sldLayoutId id="2147484129" r:id="rId31"/>
    <p:sldLayoutId id="2147484096" r:id="rId32"/>
    <p:sldLayoutId id="2147484307" r:id="rId33"/>
  </p:sldLayoutIdLst>
  <p:transition>
    <p:fade/>
  </p:transition>
  <p:hf hdr="0" ft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orient="horz" pos="763" userDrawn="1">
          <p15:clr>
            <a:srgbClr val="5ACBF0"/>
          </p15:clr>
        </p15:guide>
        <p15:guide id="17" orient="horz" pos="1339" userDrawn="1">
          <p15:clr>
            <a:srgbClr val="5ACBF0"/>
          </p15:clr>
        </p15:guide>
        <p15:guide id="18" orient="horz" pos="1915" userDrawn="1">
          <p15:clr>
            <a:srgbClr val="5ACBF0"/>
          </p15:clr>
        </p15:guide>
        <p15:guide id="19" orient="horz" pos="2491" userDrawn="1">
          <p15:clr>
            <a:srgbClr val="5ACBF0"/>
          </p15:clr>
        </p15:guide>
        <p15:guide id="20" orient="horz" pos="3067" userDrawn="1">
          <p15:clr>
            <a:srgbClr val="5ACBF0"/>
          </p15:clr>
        </p15:guide>
        <p15:guide id="21" orient="horz" pos="3643" userDrawn="1">
          <p15:clr>
            <a:srgbClr val="5ACBF0"/>
          </p15:clr>
        </p15:guide>
        <p15:guide id="22" orient="horz" pos="4219" userDrawn="1">
          <p15:clr>
            <a:srgbClr val="5ACBF0"/>
          </p15:clr>
        </p15:guide>
        <p15:guide id="23" pos="288" userDrawn="1">
          <p15:clr>
            <a:srgbClr val="C35EA4"/>
          </p15:clr>
        </p15:guide>
        <p15:guide id="24" pos="7546" userDrawn="1">
          <p15:clr>
            <a:srgbClr val="C35EA4"/>
          </p15:clr>
        </p15:guide>
        <p15:guide id="25" orient="horz" pos="4104" userDrawn="1">
          <p15:clr>
            <a:srgbClr val="C35EA4"/>
          </p15:clr>
        </p15:guide>
        <p15:guide id="26" orient="horz" pos="302"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endParaRPr lang="en-US" dirty="0"/>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48911BD1-4BF0-4DC4-B2DD-FD2B5C98496F}" type="datetime1">
              <a:rPr lang="zh-CN" altLang="en-US" smtClean="0"/>
              <a:t>2021/3/1</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2600245284"/>
      </p:ext>
    </p:extLst>
  </p:cSld>
  <p:clrMap bg1="lt1" tx1="dk1" bg2="lt2" tx2="dk2" accent1="accent1" accent2="accent2" accent3="accent3" accent4="accent4" accent5="accent5" accent6="accent6" hlink="hlink" folHlink="folHlink"/>
  <p:sldLayoutIdLst>
    <p:sldLayoutId id="2147484203" r:id="rId1"/>
    <p:sldLayoutId id="2147484284" r:id="rId2"/>
    <p:sldLayoutId id="2147484285" r:id="rId3"/>
    <p:sldLayoutId id="2147484286" r:id="rId4"/>
    <p:sldLayoutId id="2147484287" r:id="rId5"/>
    <p:sldLayoutId id="2147484288" r:id="rId6"/>
    <p:sldLayoutId id="2147484289"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 id="2147484218" r:id="rId18"/>
    <p:sldLayoutId id="2147484219" r:id="rId19"/>
    <p:sldLayoutId id="2147484220" r:id="rId20"/>
    <p:sldLayoutId id="2147484221" r:id="rId21"/>
    <p:sldLayoutId id="2147484222" r:id="rId22"/>
    <p:sldLayoutId id="2147484223" r:id="rId23"/>
    <p:sldLayoutId id="2147484224" r:id="rId24"/>
    <p:sldLayoutId id="2147484225" r:id="rId25"/>
    <p:sldLayoutId id="2147484226" r:id="rId26"/>
    <p:sldLayoutId id="2147484227" r:id="rId27"/>
    <p:sldLayoutId id="2147484228" r:id="rId28"/>
    <p:sldLayoutId id="2147484229" r:id="rId29"/>
    <p:sldLayoutId id="2147484230" r:id="rId30"/>
    <p:sldLayoutId id="2147484231" r:id="rId31"/>
    <p:sldLayoutId id="2147484232" r:id="rId32"/>
  </p:sldLayoutIdLst>
  <p:transition>
    <p:fade/>
  </p:transition>
  <p:hf hdr="0" ft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3"/>
          </p:nvPr>
        </p:nvSpPr>
        <p:spPr>
          <a:xfrm>
            <a:off x="9877007" y="6483350"/>
            <a:ext cx="1804987" cy="371475"/>
          </a:xfrm>
          <a:prstGeom prst="rect">
            <a:avLst/>
          </a:prstGeom>
        </p:spPr>
        <p:txBody>
          <a:bodyPr vert="horz" lIns="91440" tIns="45720" rIns="91440" bIns="45720" rtlCol="0" anchor="b"/>
          <a:lstStyle>
            <a:lvl1pPr algn="l">
              <a:defRPr sz="1200">
                <a:solidFill>
                  <a:schemeClr val="tx1">
                    <a:tint val="75000"/>
                  </a:schemeClr>
                </a:solidFill>
              </a:defRPr>
            </a:lvl1pPr>
          </a:lstStyle>
          <a:p>
            <a:endParaRPr lang="en-US" dirty="0"/>
          </a:p>
        </p:txBody>
      </p:sp>
      <p:sp>
        <p:nvSpPr>
          <p:cNvPr id="10" name="Date Placeholder 9"/>
          <p:cNvSpPr>
            <a:spLocks noGrp="1"/>
          </p:cNvSpPr>
          <p:nvPr>
            <p:ph type="dt" sz="half" idx="2"/>
          </p:nvPr>
        </p:nvSpPr>
        <p:spPr>
          <a:xfrm>
            <a:off x="7079832" y="6483349"/>
            <a:ext cx="2797175"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B5C4D28A-44A8-44E5-95B2-D3B18940A296}" type="datetime1">
              <a:rPr lang="zh-CN" altLang="en-US" smtClean="0"/>
              <a:t>2021/3/1</a:t>
            </a:fld>
            <a:endParaRPr lang="en-US"/>
          </a:p>
        </p:txBody>
      </p:sp>
      <p:sp>
        <p:nvSpPr>
          <p:cNvPr id="11" name="Slide Number Placeholder 10"/>
          <p:cNvSpPr>
            <a:spLocks noGrp="1"/>
          </p:cNvSpPr>
          <p:nvPr>
            <p:ph type="sldNum" sz="quarter" idx="4"/>
          </p:nvPr>
        </p:nvSpPr>
        <p:spPr>
          <a:xfrm>
            <a:off x="11676062" y="6483350"/>
            <a:ext cx="485776" cy="371475"/>
          </a:xfrm>
          <a:prstGeom prst="rect">
            <a:avLst/>
          </a:prstGeom>
        </p:spPr>
        <p:txBody>
          <a:bodyPr vert="horz" lIns="91440" tIns="45720" rIns="91440" bIns="45720" rtlCol="0" anchor="b"/>
          <a:lstStyle>
            <a:lvl1pPr algn="l">
              <a:defRPr sz="1200">
                <a:solidFill>
                  <a:schemeClr val="tx1">
                    <a:tint val="75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3284562403"/>
      </p:ext>
    </p:extLst>
  </p:cSld>
  <p:clrMap bg1="lt1" tx1="dk1" bg2="lt2" tx2="dk2" accent1="accent1" accent2="accent2" accent3="accent3" accent4="accent4" accent5="accent5" accent6="accent6" hlink="hlink" folHlink="folHlink"/>
  <p:sldLayoutIdLst>
    <p:sldLayoutId id="2147484238" r:id="rId1"/>
    <p:sldLayoutId id="2147484290" r:id="rId2"/>
    <p:sldLayoutId id="2147484291" r:id="rId3"/>
    <p:sldLayoutId id="2147484292" r:id="rId4"/>
    <p:sldLayoutId id="2147484293" r:id="rId5"/>
    <p:sldLayoutId id="2147484294" r:id="rId6"/>
    <p:sldLayoutId id="2147484295"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Lst>
  <p:transition>
    <p:fade/>
  </p:transition>
  <p:hf hdr="0" ftr="0"/>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orient="horz" pos="763">
          <p15:clr>
            <a:srgbClr val="5ACBF0"/>
          </p15:clr>
        </p15:guide>
        <p15:guide id="17" orient="horz" pos="1339">
          <p15:clr>
            <a:srgbClr val="5ACBF0"/>
          </p15:clr>
        </p15:guide>
        <p15:guide id="18" orient="horz" pos="1915">
          <p15:clr>
            <a:srgbClr val="5ACBF0"/>
          </p15:clr>
        </p15:guide>
        <p15:guide id="19" orient="horz" pos="2491">
          <p15:clr>
            <a:srgbClr val="5ACBF0"/>
          </p15:clr>
        </p15:guide>
        <p15:guide id="20" orient="horz" pos="3067">
          <p15:clr>
            <a:srgbClr val="5ACBF0"/>
          </p15:clr>
        </p15:guide>
        <p15:guide id="21" orient="horz" pos="3643">
          <p15:clr>
            <a:srgbClr val="5ACBF0"/>
          </p15:clr>
        </p15:guide>
        <p15:guide id="22" orient="horz" pos="4219">
          <p15:clr>
            <a:srgbClr val="5ACBF0"/>
          </p15:clr>
        </p15:guide>
        <p15:guide id="23" pos="288">
          <p15:clr>
            <a:srgbClr val="C35EA4"/>
          </p15:clr>
        </p15:guide>
        <p15:guide id="24" pos="7546">
          <p15:clr>
            <a:srgbClr val="C35EA4"/>
          </p15:clr>
        </p15:guide>
        <p15:guide id="25" orient="horz" pos="4104">
          <p15:clr>
            <a:srgbClr val="C35EA4"/>
          </p15:clr>
        </p15:guide>
        <p15:guide id="26" orient="horz" pos="302">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87124" y="185843"/>
            <a:ext cx="11755521" cy="1084658"/>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3245175575"/>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Lst>
  <p:hf hdr="0" ftr="0"/>
  <p:txStyles>
    <p:titleStyle>
      <a:lvl1pPr algn="l" defTabSz="932278" rtl="0" eaLnBrk="1" latinLnBrk="0" hangingPunct="1">
        <a:lnSpc>
          <a:spcPct val="80000"/>
        </a:lnSpc>
        <a:spcBef>
          <a:spcPct val="0"/>
        </a:spcBef>
        <a:buNone/>
        <a:defRPr sz="4488"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9604" indent="-349604" algn="l" defTabSz="932278" rtl="0" eaLnBrk="1" latinLnBrk="0" hangingPunct="1">
        <a:spcBef>
          <a:spcPts val="1224"/>
        </a:spcBef>
        <a:buFont typeface="Arial" pitchFamily="34" charset="0"/>
        <a:buChar char="•"/>
        <a:defRPr sz="3264"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57478" indent="-291336" algn="l" defTabSz="932278" rtl="0" eaLnBrk="1" latinLnBrk="0" hangingPunct="1">
        <a:spcBef>
          <a:spcPts val="306"/>
        </a:spcBef>
        <a:spcAft>
          <a:spcPts val="306"/>
        </a:spcAft>
        <a:buFont typeface="Arial" pitchFamily="34" charset="0"/>
        <a:buChar char="–"/>
        <a:defRPr sz="2856"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65350" indent="-233070" algn="l" defTabSz="932278" rtl="0" eaLnBrk="1" latinLnBrk="0" hangingPunct="1">
        <a:spcBef>
          <a:spcPts val="204"/>
        </a:spcBef>
        <a:spcAft>
          <a:spcPts val="204"/>
        </a:spcAft>
        <a:buFont typeface="Arial" pitchFamily="34" charset="0"/>
        <a:buChar char="•"/>
        <a:defRPr sz="2448"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631490"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97628" indent="-233070" algn="l" defTabSz="932278" rtl="0" eaLnBrk="1" latinLnBrk="0" hangingPunct="1">
        <a:spcBef>
          <a:spcPct val="20000"/>
        </a:spcBef>
        <a:buFont typeface="Arial" pitchFamily="34" charset="0"/>
        <a:buChar char="»"/>
        <a:defRPr sz="204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63769"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08"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04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187" indent="-233070" algn="l" defTabSz="932278"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278" rtl="0" eaLnBrk="1" latinLnBrk="0" hangingPunct="1">
        <a:defRPr sz="1836" kern="1200">
          <a:solidFill>
            <a:schemeClr val="tx1"/>
          </a:solidFill>
          <a:latin typeface="+mn-lt"/>
          <a:ea typeface="+mn-ea"/>
          <a:cs typeface="+mn-cs"/>
        </a:defRPr>
      </a:lvl1pPr>
      <a:lvl2pPr marL="466139" algn="l" defTabSz="932278" rtl="0" eaLnBrk="1" latinLnBrk="0" hangingPunct="1">
        <a:defRPr sz="1836" kern="1200">
          <a:solidFill>
            <a:schemeClr val="tx1"/>
          </a:solidFill>
          <a:latin typeface="+mn-lt"/>
          <a:ea typeface="+mn-ea"/>
          <a:cs typeface="+mn-cs"/>
        </a:defRPr>
      </a:lvl2pPr>
      <a:lvl3pPr marL="932278" algn="l" defTabSz="932278" rtl="0" eaLnBrk="1" latinLnBrk="0" hangingPunct="1">
        <a:defRPr sz="1836" kern="1200">
          <a:solidFill>
            <a:schemeClr val="tx1"/>
          </a:solidFill>
          <a:latin typeface="+mn-lt"/>
          <a:ea typeface="+mn-ea"/>
          <a:cs typeface="+mn-cs"/>
        </a:defRPr>
      </a:lvl3pPr>
      <a:lvl4pPr marL="1398419" algn="l" defTabSz="932278" rtl="0" eaLnBrk="1" latinLnBrk="0" hangingPunct="1">
        <a:defRPr sz="1836" kern="1200">
          <a:solidFill>
            <a:schemeClr val="tx1"/>
          </a:solidFill>
          <a:latin typeface="+mn-lt"/>
          <a:ea typeface="+mn-ea"/>
          <a:cs typeface="+mn-cs"/>
        </a:defRPr>
      </a:lvl4pPr>
      <a:lvl5pPr marL="1864559" algn="l" defTabSz="932278" rtl="0" eaLnBrk="1" latinLnBrk="0" hangingPunct="1">
        <a:defRPr sz="1836" kern="1200">
          <a:solidFill>
            <a:schemeClr val="tx1"/>
          </a:solidFill>
          <a:latin typeface="+mn-lt"/>
          <a:ea typeface="+mn-ea"/>
          <a:cs typeface="+mn-cs"/>
        </a:defRPr>
      </a:lvl5pPr>
      <a:lvl6pPr marL="2330698" algn="l" defTabSz="932278" rtl="0" eaLnBrk="1" latinLnBrk="0" hangingPunct="1">
        <a:defRPr sz="1836" kern="1200">
          <a:solidFill>
            <a:schemeClr val="tx1"/>
          </a:solidFill>
          <a:latin typeface="+mn-lt"/>
          <a:ea typeface="+mn-ea"/>
          <a:cs typeface="+mn-cs"/>
        </a:defRPr>
      </a:lvl6pPr>
      <a:lvl7pPr marL="2796838" algn="l" defTabSz="932278" rtl="0" eaLnBrk="1" latinLnBrk="0" hangingPunct="1">
        <a:defRPr sz="1836" kern="1200">
          <a:solidFill>
            <a:schemeClr val="tx1"/>
          </a:solidFill>
          <a:latin typeface="+mn-lt"/>
          <a:ea typeface="+mn-ea"/>
          <a:cs typeface="+mn-cs"/>
        </a:defRPr>
      </a:lvl7pPr>
      <a:lvl8pPr marL="3262977" algn="l" defTabSz="932278" rtl="0" eaLnBrk="1" latinLnBrk="0" hangingPunct="1">
        <a:defRPr sz="1836" kern="1200">
          <a:solidFill>
            <a:schemeClr val="tx1"/>
          </a:solidFill>
          <a:latin typeface="+mn-lt"/>
          <a:ea typeface="+mn-ea"/>
          <a:cs typeface="+mn-cs"/>
        </a:defRPr>
      </a:lvl8pPr>
      <a:lvl9pPr marL="3729120" algn="l" defTabSz="932278"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2" y="233152"/>
            <a:ext cx="11375536" cy="762786"/>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31280" y="1476623"/>
            <a:ext cx="11378776" cy="2027818"/>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2"/>
          <p:cNvSpPr>
            <a:spLocks noGrp="1"/>
          </p:cNvSpPr>
          <p:nvPr>
            <p:ph type="sldNum" sz="quarter" idx="4"/>
          </p:nvPr>
        </p:nvSpPr>
        <p:spPr>
          <a:xfrm>
            <a:off x="11676812" y="6557367"/>
            <a:ext cx="233245" cy="127131"/>
          </a:xfrm>
          <a:prstGeom prst="rect">
            <a:avLst/>
          </a:prstGeom>
          <a:noFill/>
        </p:spPr>
        <p:txBody>
          <a:bodyPr wrap="square" lIns="0" tIns="0" rIns="0" bIns="0" rtlCol="0">
            <a:spAutoFit/>
          </a:bodyPr>
          <a:lstStyle>
            <a:lvl1pPr algn="l">
              <a:defRPr lang="en-US" sz="900" spc="-20" baseline="0" smtClean="0">
                <a:gradFill>
                  <a:gsLst>
                    <a:gs pos="0">
                      <a:schemeClr val="tx1"/>
                    </a:gs>
                    <a:gs pos="100000">
                      <a:schemeClr val="tx1"/>
                    </a:gs>
                  </a:gsLst>
                  <a:lin ang="5400000" scaled="0"/>
                </a:gradFill>
              </a:defRPr>
            </a:lvl1pPr>
          </a:lstStyle>
          <a:p>
            <a:pPr defTabSz="932563">
              <a:lnSpc>
                <a:spcPct val="90000"/>
              </a:lnSpc>
            </a:pPr>
            <a:fld id="{1BC86A1F-E589-44B2-A543-2EC98F5547A7}" type="slidenum">
              <a:rPr altLang="zh-CN">
                <a:gradFill>
                  <a:gsLst>
                    <a:gs pos="0">
                      <a:srgbClr val="505050"/>
                    </a:gs>
                    <a:gs pos="100000">
                      <a:srgbClr val="505050"/>
                    </a:gs>
                  </a:gsLst>
                  <a:lin ang="5400000" scaled="0"/>
                </a:gradFill>
              </a:rPr>
              <a:pPr defTabSz="932563">
                <a:lnSpc>
                  <a:spcPct val="90000"/>
                </a:lnSpc>
              </a:pPr>
              <a:t>‹#›</a:t>
            </a:fld>
            <a:endParaRPr lang="zh-CN" altLang="en-US"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3506748755"/>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 id="2147484400" r:id="rId12"/>
    <p:sldLayoutId id="2147484401" r:id="rId13"/>
    <p:sldLayoutId id="2147484402" r:id="rId14"/>
    <p:sldLayoutId id="2147484403" r:id="rId15"/>
    <p:sldLayoutId id="2147484404" r:id="rId16"/>
    <p:sldLayoutId id="2147484405" r:id="rId17"/>
    <p:sldLayoutId id="2147484406" r:id="rId18"/>
    <p:sldLayoutId id="2147484407" r:id="rId19"/>
    <p:sldLayoutId id="2147484408" r:id="rId20"/>
  </p:sldLayoutIdLst>
  <p:transition>
    <p:fade/>
  </p:transition>
  <p:hf hdr="0" dt="0"/>
  <p:txStyles>
    <p:titleStyle>
      <a:lvl1pPr algn="l" defTabSz="932563" rtl="0" eaLnBrk="1" latinLnBrk="0" hangingPunct="1">
        <a:lnSpc>
          <a:spcPct val="90000"/>
        </a:lnSpc>
        <a:spcBef>
          <a:spcPct val="0"/>
        </a:spcBef>
        <a:buNone/>
        <a:defRPr lang="en-US" sz="55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8" marR="0" indent="-346488" algn="l" defTabSz="932563" rtl="0" eaLnBrk="1" fontAlgn="auto" latinLnBrk="0" hangingPunct="1">
        <a:lnSpc>
          <a:spcPct val="90000"/>
        </a:lnSpc>
        <a:spcBef>
          <a:spcPct val="20000"/>
        </a:spcBef>
        <a:spcAft>
          <a:spcPts val="0"/>
        </a:spcAft>
        <a:buClrTx/>
        <a:buSzPct val="90000"/>
        <a:buFont typeface="Arial" pitchFamily="34" charset="0"/>
        <a:buChar char="•"/>
        <a:tabLst/>
        <a:defRPr sz="3700" kern="1200" spc="-71" baseline="0">
          <a:gradFill>
            <a:gsLst>
              <a:gs pos="1250">
                <a:schemeClr val="tx1"/>
              </a:gs>
              <a:gs pos="100000">
                <a:schemeClr val="tx1"/>
              </a:gs>
            </a:gsLst>
            <a:lin ang="5400000" scaled="0"/>
          </a:gradFill>
          <a:latin typeface="+mj-lt"/>
          <a:ea typeface="+mn-ea"/>
          <a:cs typeface="+mn-cs"/>
        </a:defRPr>
      </a:lvl1pPr>
      <a:lvl2pPr marL="584495" marR="0" indent="-238008" algn="l" defTabSz="9325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14407" marR="0" indent="-229912" algn="l" defTabSz="932563" rtl="0" eaLnBrk="1" fontAlgn="auto" latinLnBrk="0" hangingPunct="1">
        <a:lnSpc>
          <a:spcPct val="90000"/>
        </a:lnSpc>
        <a:spcBef>
          <a:spcPct val="20000"/>
        </a:spcBef>
        <a:spcAft>
          <a:spcPts val="0"/>
        </a:spcAft>
        <a:buClrTx/>
        <a:buSzPct val="90000"/>
        <a:buFont typeface="Wingdings" pitchFamily="2" charset="2"/>
        <a:buChar char=""/>
        <a:tabLst>
          <a:tab pos="814407" algn="l"/>
        </a:tabLst>
        <a:defRPr sz="2400" kern="1200" spc="0" baseline="0">
          <a:gradFill>
            <a:gsLst>
              <a:gs pos="1250">
                <a:schemeClr val="tx1"/>
              </a:gs>
              <a:gs pos="100000">
                <a:schemeClr val="tx1"/>
              </a:gs>
            </a:gsLst>
            <a:lin ang="5400000" scaled="0"/>
          </a:gradFill>
          <a:latin typeface="+mn-lt"/>
          <a:ea typeface="+mn-ea"/>
          <a:cs typeface="+mn-cs"/>
        </a:defRPr>
      </a:lvl3pPr>
      <a:lvl4pPr marL="1050795" marR="0" indent="-236389" algn="l" defTabSz="9325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80707" marR="0" indent="-229912" algn="l" defTabSz="932563" rtl="0" eaLnBrk="1" fontAlgn="auto" latinLnBrk="0" hangingPunct="1">
        <a:lnSpc>
          <a:spcPct val="90000"/>
        </a:lnSpc>
        <a:spcBef>
          <a:spcPct val="20000"/>
        </a:spcBef>
        <a:spcAft>
          <a:spcPts val="0"/>
        </a:spcAft>
        <a:buClrTx/>
        <a:buSzPct val="90000"/>
        <a:buFont typeface="Wingdings" pitchFamily="2" charset="2"/>
        <a:buChar char=""/>
        <a:tabLst>
          <a:tab pos="1280707" algn="l"/>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7"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211263"/>
            <a:ext cx="11887200" cy="5486402"/>
          </a:xfrm>
          <a:prstGeom prst="rect">
            <a:avLst/>
          </a:prstGeom>
        </p:spPr>
        <p:txBody>
          <a:bodyPr vert="horz" lIns="186538" tIns="149230" rIns="186538" bIns="14923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8"/>
          <p:cNvSpPr>
            <a:spLocks noGrp="1"/>
          </p:cNvSpPr>
          <p:nvPr>
            <p:ph type="title"/>
          </p:nvPr>
        </p:nvSpPr>
        <p:spPr>
          <a:xfrm>
            <a:off x="274638" y="298450"/>
            <a:ext cx="11887199" cy="912813"/>
          </a:xfrm>
          <a:prstGeom prst="rect">
            <a:avLst/>
          </a:prstGeom>
        </p:spPr>
        <p:txBody>
          <a:bodyPr vert="horz" lIns="186538" tIns="46634" rIns="186538" bIns="46634" rtlCol="0" anchor="t">
            <a:noAutofit/>
          </a:bodyPr>
          <a:lstStyle/>
          <a:p>
            <a:r>
              <a:rPr lang="en-US" dirty="0"/>
              <a:t>Click to edit Master title style</a:t>
            </a:r>
          </a:p>
        </p:txBody>
      </p:sp>
    </p:spTree>
    <p:extLst>
      <p:ext uri="{BB962C8B-B14F-4D97-AF65-F5344CB8AC3E}">
        <p14:creationId xmlns:p14="http://schemas.microsoft.com/office/powerpoint/2010/main" val="50463407"/>
      </p:ext>
    </p:extLst>
  </p:cSld>
  <p:clrMap bg1="dk1" tx1="lt1" bg2="dk2" tx2="lt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445" r:id="rId13"/>
    <p:sldLayoutId id="2147484446" r:id="rId14"/>
    <p:sldLayoutId id="2147484447" r:id="rId15"/>
    <p:sldLayoutId id="2147484448" r:id="rId16"/>
    <p:sldLayoutId id="2147484449" r:id="rId17"/>
    <p:sldLayoutId id="2147484450" r:id="rId18"/>
    <p:sldLayoutId id="2147484451" r:id="rId19"/>
    <p:sldLayoutId id="2147484452" r:id="rId20"/>
    <p:sldLayoutId id="2147484453" r:id="rId21"/>
    <p:sldLayoutId id="2147484454" r:id="rId22"/>
    <p:sldLayoutId id="2147484455" r:id="rId23"/>
    <p:sldLayoutId id="2147484456" r:id="rId24"/>
    <p:sldLayoutId id="2147484457"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080"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080"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080"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39" indent="-228520" algn="l" defTabSz="914080"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16" indent="-282477" algn="l" defTabSz="914080"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02" indent="-293585" algn="l" defTabSz="914080"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720" indent="-228520" algn="l" defTabSz="91408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59" indent="-228520" algn="l" defTabSz="91408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00" indent="-228520" algn="l" defTabSz="91408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38" indent="-228520" algn="l" defTabSz="91408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0" rtl="0" eaLnBrk="1" latinLnBrk="0" hangingPunct="1">
        <a:defRPr sz="1800" kern="1200">
          <a:solidFill>
            <a:schemeClr val="tx1"/>
          </a:solidFill>
          <a:latin typeface="+mn-lt"/>
          <a:ea typeface="+mn-ea"/>
          <a:cs typeface="+mn-cs"/>
        </a:defRPr>
      </a:lvl1pPr>
      <a:lvl2pPr marL="457039" algn="l" defTabSz="914080" rtl="0" eaLnBrk="1" latinLnBrk="0" hangingPunct="1">
        <a:defRPr sz="1800" kern="1200">
          <a:solidFill>
            <a:schemeClr val="tx1"/>
          </a:solidFill>
          <a:latin typeface="+mn-lt"/>
          <a:ea typeface="+mn-ea"/>
          <a:cs typeface="+mn-cs"/>
        </a:defRPr>
      </a:lvl2pPr>
      <a:lvl3pPr marL="914080" algn="l" defTabSz="914080" rtl="0" eaLnBrk="1" latinLnBrk="0" hangingPunct="1">
        <a:defRPr sz="1800" kern="1200">
          <a:solidFill>
            <a:schemeClr val="tx1"/>
          </a:solidFill>
          <a:latin typeface="+mn-lt"/>
          <a:ea typeface="+mn-ea"/>
          <a:cs typeface="+mn-cs"/>
        </a:defRPr>
      </a:lvl3pPr>
      <a:lvl4pPr marL="1371120" algn="l" defTabSz="914080" rtl="0" eaLnBrk="1" latinLnBrk="0" hangingPunct="1">
        <a:defRPr sz="1800" kern="1200">
          <a:solidFill>
            <a:schemeClr val="tx1"/>
          </a:solidFill>
          <a:latin typeface="+mn-lt"/>
          <a:ea typeface="+mn-ea"/>
          <a:cs typeface="+mn-cs"/>
        </a:defRPr>
      </a:lvl4pPr>
      <a:lvl5pPr marL="1828160" algn="l" defTabSz="914080" rtl="0" eaLnBrk="1" latinLnBrk="0" hangingPunct="1">
        <a:defRPr sz="1800" kern="1200">
          <a:solidFill>
            <a:schemeClr val="tx1"/>
          </a:solidFill>
          <a:latin typeface="+mn-lt"/>
          <a:ea typeface="+mn-ea"/>
          <a:cs typeface="+mn-cs"/>
        </a:defRPr>
      </a:lvl5pPr>
      <a:lvl6pPr marL="2285200" algn="l" defTabSz="914080" rtl="0" eaLnBrk="1" latinLnBrk="0" hangingPunct="1">
        <a:defRPr sz="1800" kern="1200">
          <a:solidFill>
            <a:schemeClr val="tx1"/>
          </a:solidFill>
          <a:latin typeface="+mn-lt"/>
          <a:ea typeface="+mn-ea"/>
          <a:cs typeface="+mn-cs"/>
        </a:defRPr>
      </a:lvl6pPr>
      <a:lvl7pPr marL="2742240" algn="l" defTabSz="914080" rtl="0" eaLnBrk="1" latinLnBrk="0" hangingPunct="1">
        <a:defRPr sz="1800" kern="1200">
          <a:solidFill>
            <a:schemeClr val="tx1"/>
          </a:solidFill>
          <a:latin typeface="+mn-lt"/>
          <a:ea typeface="+mn-ea"/>
          <a:cs typeface="+mn-cs"/>
        </a:defRPr>
      </a:lvl7pPr>
      <a:lvl8pPr marL="3199280" algn="l" defTabSz="914080" rtl="0" eaLnBrk="1" latinLnBrk="0" hangingPunct="1">
        <a:defRPr sz="1800" kern="1200">
          <a:solidFill>
            <a:schemeClr val="tx1"/>
          </a:solidFill>
          <a:latin typeface="+mn-lt"/>
          <a:ea typeface="+mn-ea"/>
          <a:cs typeface="+mn-cs"/>
        </a:defRPr>
      </a:lvl8pPr>
      <a:lvl9pPr marL="3656320" algn="l" defTabSz="9140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p:txBody>
          <a:bodyPr/>
          <a:lstStyle/>
          <a:p>
            <a:r>
              <a:rPr lang="en-US" altLang="zh-CN" dirty="0" err="1"/>
              <a:t>Paperadar</a:t>
            </a:r>
            <a:endParaRPr lang="zh-CN" altLang="en-US" dirty="0"/>
          </a:p>
        </p:txBody>
      </p:sp>
      <p:sp>
        <p:nvSpPr>
          <p:cNvPr id="4" name="标题 3"/>
          <p:cNvSpPr>
            <a:spLocks noGrp="1"/>
          </p:cNvSpPr>
          <p:nvPr>
            <p:ph type="title"/>
          </p:nvPr>
        </p:nvSpPr>
        <p:spPr/>
        <p:txBody>
          <a:bodyPr/>
          <a:lstStyle/>
          <a:p>
            <a:r>
              <a:rPr lang="en-US" altLang="zh-CN" dirty="0"/>
              <a:t>Report of </a:t>
            </a:r>
            <a:r>
              <a:rPr lang="en-US" altLang="zh-CN" dirty="0" err="1"/>
              <a:t>Papera</a:t>
            </a:r>
            <a:endParaRPr lang="zh-CN" altLang="en-US" dirty="0"/>
          </a:p>
        </p:txBody>
      </p:sp>
      <p:sp>
        <p:nvSpPr>
          <p:cNvPr id="5" name="文本占位符 4"/>
          <p:cNvSpPr>
            <a:spLocks noGrp="1"/>
          </p:cNvSpPr>
          <p:nvPr>
            <p:ph type="body" sz="quarter" idx="24"/>
          </p:nvPr>
        </p:nvSpPr>
        <p:spPr/>
        <p:txBody>
          <a:bodyPr/>
          <a:lstStyle/>
          <a:p>
            <a:r>
              <a:rPr lang="en-US" altLang="zh-CN" dirty="0"/>
              <a:t>2021</a:t>
            </a:r>
            <a:r>
              <a:rPr lang="zh-CN" altLang="en-US" dirty="0"/>
              <a:t>年</a:t>
            </a:r>
            <a:r>
              <a:rPr lang="en-US" altLang="zh-CN" dirty="0"/>
              <a:t>03</a:t>
            </a:r>
            <a:r>
              <a:rPr lang="zh-CN" altLang="en-US" dirty="0"/>
              <a:t>月</a:t>
            </a:r>
            <a:r>
              <a:rPr lang="en-US" altLang="zh-CN" dirty="0"/>
              <a:t>01</a:t>
            </a:r>
            <a:r>
              <a:rPr lang="zh-CN" altLang="en-US" dirty="0"/>
              <a:t>日</a:t>
            </a:r>
          </a:p>
        </p:txBody>
      </p:sp>
    </p:spTree>
    <p:extLst>
      <p:ext uri="{BB962C8B-B14F-4D97-AF65-F5344CB8AC3E}">
        <p14:creationId xmlns:p14="http://schemas.microsoft.com/office/powerpoint/2010/main" val="30811927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a:t>
            </a:r>
            <a:endParaRPr lang="zh-CN" altLang="en-US" dirty="0"/>
          </a:p>
        </p:txBody>
      </p:sp>
      <p:sp>
        <p:nvSpPr>
          <p:cNvPr id="3" name="日期占位符 2"/>
          <p:cNvSpPr>
            <a:spLocks noGrp="1"/>
          </p:cNvSpPr>
          <p:nvPr>
            <p:ph type="dt" sz="half" idx="10"/>
          </p:nvPr>
        </p:nvSpPr>
        <p:spPr/>
        <p:txBody>
          <a:bodyPr/>
          <a:lstStyle/>
          <a:p>
            <a:fld id="{1A0AD5BB-E110-4AE6-B788-12E3188FCCF8}" type="datetime1">
              <a:rPr lang="zh-CN" altLang="en-US" smtClean="0"/>
              <a:t>2021/3/1</a:t>
            </a:fld>
            <a:endParaRPr lang="en-US" dirty="0"/>
          </a:p>
        </p:txBody>
      </p:sp>
      <p:sp>
        <p:nvSpPr>
          <p:cNvPr id="4" name="灯片编号占位符 3"/>
          <p:cNvSpPr>
            <a:spLocks noGrp="1"/>
          </p:cNvSpPr>
          <p:nvPr>
            <p:ph type="sldNum" sz="quarter" idx="12"/>
          </p:nvPr>
        </p:nvSpPr>
        <p:spPr/>
        <p:txBody>
          <a:bodyPr/>
          <a:lstStyle/>
          <a:p>
            <a:fld id="{2775DF8E-1151-4C45-8C93-3AB060627CA9}" type="slidenum">
              <a:rPr lang="en-US" smtClean="0"/>
              <a:pPr/>
              <a:t>2</a:t>
            </a:fld>
            <a:endParaRPr lang="en-US" dirty="0"/>
          </a:p>
        </p:txBody>
      </p:sp>
    </p:spTree>
    <p:extLst>
      <p:ext uri="{BB962C8B-B14F-4D97-AF65-F5344CB8AC3E}">
        <p14:creationId xmlns:p14="http://schemas.microsoft.com/office/powerpoint/2010/main" val="11135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a:t>
            </a:r>
            <a:r>
              <a:rPr lang="en-US" altLang="zh-CN" dirty="0" err="1"/>
              <a:t>Papera</a:t>
            </a:r>
            <a:endParaRPr lang="zh-CN" altLang="en-US" dirty="0"/>
          </a:p>
        </p:txBody>
      </p:sp>
      <p:sp>
        <p:nvSpPr>
          <p:cNvPr id="3" name="日期占位符 2"/>
          <p:cNvSpPr>
            <a:spLocks noGrp="1"/>
          </p:cNvSpPr>
          <p:nvPr>
            <p:ph type="dt" sz="half" idx="10"/>
          </p:nvPr>
        </p:nvSpPr>
        <p:spPr/>
        <p:txBody>
          <a:bodyPr/>
          <a:lstStyle/>
          <a:p>
            <a:fld id="{04950639-6612-45F9-877D-E0767BF84DB9}" type="datetime1">
              <a:rPr lang="zh-CN" altLang="en-US" smtClean="0"/>
              <a:t>2021/3/1</a:t>
            </a:fld>
            <a:endParaRPr lang="en-US" dirty="0"/>
          </a:p>
        </p:txBody>
      </p:sp>
      <p:sp>
        <p:nvSpPr>
          <p:cNvPr id="4" name="灯片编号占位符 3"/>
          <p:cNvSpPr>
            <a:spLocks noGrp="1"/>
          </p:cNvSpPr>
          <p:nvPr>
            <p:ph type="sldNum" sz="quarter" idx="12"/>
          </p:nvPr>
        </p:nvSpPr>
        <p:spPr/>
        <p:txBody>
          <a:bodyPr/>
          <a:lstStyle/>
          <a:p>
            <a:fld id="{2775DF8E-1151-4C45-8C93-3AB060627CA9}" type="slidenum">
              <a:rPr lang="en-US" smtClean="0"/>
              <a:pPr/>
              <a:t>3</a:t>
            </a:fld>
            <a:endParaRPr lang="en-US" dirty="0"/>
          </a:p>
        </p:txBody>
      </p:sp>
      <p:sp>
        <p:nvSpPr>
          <p:cNvPr id="14" name="文本占位符 14">
            <a:extLst>
              <a:ext uri="{FF2B5EF4-FFF2-40B4-BE49-F238E27FC236}">
                <a16:creationId xmlns:a16="http://schemas.microsoft.com/office/drawing/2014/main" id="{29F0965E-9191-4C88-99D6-D2F7D247D254}"/>
              </a:ext>
            </a:extLst>
          </p:cNvPr>
          <p:cNvSpPr txBox="1">
            <a:spLocks/>
          </p:cNvSpPr>
          <p:nvPr/>
        </p:nvSpPr>
        <p:spPr>
          <a:xfrm>
            <a:off x="2761853" y="1120998"/>
            <a:ext cx="6768752" cy="82391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A</a:t>
            </a:r>
            <a:r>
              <a:rPr lang="en-US" altLang="zh-CN" sz="3200" dirty="0"/>
              <a:t>ll in one PDF paper reading assistant</a:t>
            </a:r>
            <a:endParaRPr lang="en-US" sz="3200" dirty="0"/>
          </a:p>
        </p:txBody>
      </p:sp>
      <p:pic>
        <p:nvPicPr>
          <p:cNvPr id="18" name="图片 17">
            <a:extLst>
              <a:ext uri="{FF2B5EF4-FFF2-40B4-BE49-F238E27FC236}">
                <a16:creationId xmlns:a16="http://schemas.microsoft.com/office/drawing/2014/main" id="{CF182135-9C4E-47EE-B280-D8E5BBE924C3}"/>
              </a:ext>
            </a:extLst>
          </p:cNvPr>
          <p:cNvPicPr>
            <a:picLocks noChangeAspect="1"/>
          </p:cNvPicPr>
          <p:nvPr/>
        </p:nvPicPr>
        <p:blipFill>
          <a:blip r:embed="rId3"/>
          <a:stretch>
            <a:fillRect/>
          </a:stretch>
        </p:blipFill>
        <p:spPr>
          <a:xfrm>
            <a:off x="2587178" y="1697062"/>
            <a:ext cx="7262118" cy="4841412"/>
          </a:xfrm>
          <a:prstGeom prst="rect">
            <a:avLst/>
          </a:prstGeom>
        </p:spPr>
      </p:pic>
    </p:spTree>
    <p:extLst>
      <p:ext uri="{BB962C8B-B14F-4D97-AF65-F5344CB8AC3E}">
        <p14:creationId xmlns:p14="http://schemas.microsoft.com/office/powerpoint/2010/main" val="3846215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a:t>
            </a:r>
            <a:endParaRPr lang="zh-CN" altLang="en-US" dirty="0"/>
          </a:p>
        </p:txBody>
      </p:sp>
      <p:sp>
        <p:nvSpPr>
          <p:cNvPr id="3" name="日期占位符 2"/>
          <p:cNvSpPr>
            <a:spLocks noGrp="1"/>
          </p:cNvSpPr>
          <p:nvPr>
            <p:ph type="dt" sz="half" idx="10"/>
          </p:nvPr>
        </p:nvSpPr>
        <p:spPr/>
        <p:txBody>
          <a:bodyPr/>
          <a:lstStyle/>
          <a:p>
            <a:fld id="{38348A95-C68B-4730-A13B-D468793B8EF9}" type="datetime1">
              <a:rPr lang="zh-CN" altLang="en-US" smtClean="0"/>
              <a:t>2021/3/1</a:t>
            </a:fld>
            <a:endParaRPr lang="en-US"/>
          </a:p>
        </p:txBody>
      </p:sp>
      <p:sp>
        <p:nvSpPr>
          <p:cNvPr id="4" name="灯片编号占位符 3"/>
          <p:cNvSpPr>
            <a:spLocks noGrp="1"/>
          </p:cNvSpPr>
          <p:nvPr>
            <p:ph type="sldNum" sz="quarter" idx="12"/>
          </p:nvPr>
        </p:nvSpPr>
        <p:spPr/>
        <p:txBody>
          <a:bodyPr/>
          <a:lstStyle/>
          <a:p>
            <a:fld id="{2775DF8E-1151-4C45-8C93-3AB060627CA9}" type="slidenum">
              <a:rPr lang="en-US" smtClean="0"/>
              <a:pPr/>
              <a:t>4</a:t>
            </a:fld>
            <a:endParaRPr lang="en-US"/>
          </a:p>
        </p:txBody>
      </p:sp>
    </p:spTree>
    <p:extLst>
      <p:ext uri="{BB962C8B-B14F-4D97-AF65-F5344CB8AC3E}">
        <p14:creationId xmlns:p14="http://schemas.microsoft.com/office/powerpoint/2010/main" val="339686210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Optimization</a:t>
            </a:r>
            <a:endParaRPr lang="zh-CN" altLang="en-US" dirty="0"/>
          </a:p>
        </p:txBody>
      </p:sp>
      <p:sp>
        <p:nvSpPr>
          <p:cNvPr id="4" name="日期占位符 3"/>
          <p:cNvSpPr>
            <a:spLocks noGrp="1"/>
          </p:cNvSpPr>
          <p:nvPr>
            <p:ph type="dt" sz="half"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BAE43F6-1017-44A6-B48A-E0CA48A98DC2}" type="datetime1">
              <a:rPr kumimoji="0" lang="zh-CN" altLang="en-US" sz="1200" b="0" i="0" u="none" strike="noStrike" kern="1200" cap="none" spc="0" normalizeH="0" baseline="0" noProof="0" smtClean="0">
                <a:ln>
                  <a:noFill/>
                </a:ln>
                <a:solidFill>
                  <a:srgbClr val="505050">
                    <a:tint val="75000"/>
                  </a:srgbClr>
                </a:solidFill>
                <a:effectLst/>
                <a:uLnTx/>
                <a:uFillTx/>
                <a:latin typeface="Segoe UI"/>
                <a:ea typeface="微软雅黑 Light"/>
                <a:cs typeface="+mn-cs"/>
              </a:rPr>
              <a:pPr marL="0" marR="0" lvl="0" indent="0" algn="l" defTabSz="932742" rtl="0" eaLnBrk="1" fontAlgn="auto" latinLnBrk="0" hangingPunct="1">
                <a:lnSpc>
                  <a:spcPct val="100000"/>
                </a:lnSpc>
                <a:spcBef>
                  <a:spcPts val="0"/>
                </a:spcBef>
                <a:spcAft>
                  <a:spcPts val="0"/>
                </a:spcAft>
                <a:buClrTx/>
                <a:buSzTx/>
                <a:buFontTx/>
                <a:buNone/>
                <a:tabLst/>
                <a:defRPr/>
              </a:pPr>
              <a:t>2021/3/1</a:t>
            </a:fld>
            <a:endParaRPr kumimoji="0" lang="en-US" sz="1200" b="0" i="0" u="none" strike="noStrike" kern="1200" cap="none" spc="0" normalizeH="0" baseline="0" noProof="0">
              <a:ln>
                <a:noFill/>
              </a:ln>
              <a:solidFill>
                <a:srgbClr val="505050">
                  <a:tint val="75000"/>
                </a:srgbClr>
              </a:solidFill>
              <a:effectLst/>
              <a:uLnTx/>
              <a:uFillTx/>
              <a:latin typeface="Segoe UI"/>
              <a:ea typeface="微软雅黑 Light"/>
              <a:cs typeface="+mn-cs"/>
            </a:endParaRPr>
          </a:p>
        </p:txBody>
      </p:sp>
      <p:sp>
        <p:nvSpPr>
          <p:cNvPr id="5" name="灯片编号占位符 4"/>
          <p:cNvSpPr>
            <a:spLocks noGrp="1"/>
          </p:cNvSpPr>
          <p:nvPr>
            <p:ph type="sldNum"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775DF8E-1151-4C45-8C93-3AB060627CA9}" type="slidenum">
              <a:rPr kumimoji="0" lang="en-US" sz="1200" b="0" i="0" u="none" strike="noStrike" kern="1200" cap="none" spc="0" normalizeH="0" baseline="0" noProof="0" smtClean="0">
                <a:ln>
                  <a:noFill/>
                </a:ln>
                <a:solidFill>
                  <a:srgbClr val="505050">
                    <a:tint val="75000"/>
                  </a:srgbClr>
                </a:solidFill>
                <a:effectLst/>
                <a:uLnTx/>
                <a:uFillTx/>
                <a:latin typeface="Segoe UI"/>
                <a:ea typeface="微软雅黑 Light"/>
                <a:cs typeface="+mn-cs"/>
              </a:rPr>
              <a:pPr marL="0" marR="0" lvl="0" indent="0" algn="l"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505050">
                  <a:tint val="75000"/>
                </a:srgbClr>
              </a:solidFill>
              <a:effectLst/>
              <a:uLnTx/>
              <a:uFillTx/>
              <a:latin typeface="Segoe UI"/>
              <a:ea typeface="微软雅黑 Light"/>
              <a:cs typeface="+mn-cs"/>
            </a:endParaRPr>
          </a:p>
        </p:txBody>
      </p:sp>
      <p:graphicFrame>
        <p:nvGraphicFramePr>
          <p:cNvPr id="7" name="内容占位符 8">
            <a:extLst>
              <a:ext uri="{FF2B5EF4-FFF2-40B4-BE49-F238E27FC236}">
                <a16:creationId xmlns:a16="http://schemas.microsoft.com/office/drawing/2014/main" id="{4D0FAA96-8412-4F02-9242-1A4EDC64AE95}"/>
              </a:ext>
            </a:extLst>
          </p:cNvPr>
          <p:cNvGraphicFramePr>
            <a:graphicFrameLocks/>
          </p:cNvGraphicFramePr>
          <p:nvPr>
            <p:extLst>
              <p:ext uri="{D42A27DB-BD31-4B8C-83A1-F6EECF244321}">
                <p14:modId xmlns:p14="http://schemas.microsoft.com/office/powerpoint/2010/main" val="3640231171"/>
              </p:ext>
            </p:extLst>
          </p:nvPr>
        </p:nvGraphicFramePr>
        <p:xfrm>
          <a:off x="673621" y="1120998"/>
          <a:ext cx="11161240" cy="4399184"/>
        </p:xfrm>
        <a:graphic>
          <a:graphicData uri="http://schemas.openxmlformats.org/drawingml/2006/table">
            <a:tbl>
              <a:tblPr firstRow="1" firstCol="1" bandRow="1">
                <a:tableStyleId>{5C22544A-7EE6-4342-B048-85BDC9FD1C3A}</a:tableStyleId>
              </a:tblPr>
              <a:tblGrid>
                <a:gridCol w="782788">
                  <a:extLst>
                    <a:ext uri="{9D8B030D-6E8A-4147-A177-3AD203B41FA5}">
                      <a16:colId xmlns:a16="http://schemas.microsoft.com/office/drawing/2014/main" val="1460093183"/>
                    </a:ext>
                  </a:extLst>
                </a:gridCol>
                <a:gridCol w="3825724">
                  <a:extLst>
                    <a:ext uri="{9D8B030D-6E8A-4147-A177-3AD203B41FA5}">
                      <a16:colId xmlns:a16="http://schemas.microsoft.com/office/drawing/2014/main" val="503998612"/>
                    </a:ext>
                  </a:extLst>
                </a:gridCol>
                <a:gridCol w="6552728">
                  <a:extLst>
                    <a:ext uri="{9D8B030D-6E8A-4147-A177-3AD203B41FA5}">
                      <a16:colId xmlns:a16="http://schemas.microsoft.com/office/drawing/2014/main" val="2352663182"/>
                    </a:ext>
                  </a:extLst>
                </a:gridCol>
              </a:tblGrid>
              <a:tr h="274949">
                <a:tc>
                  <a:txBody>
                    <a:bodyPr/>
                    <a:lstStyle/>
                    <a:p>
                      <a:pPr algn="ctr" fontAlgn="t">
                        <a:spcBef>
                          <a:spcPts val="0"/>
                        </a:spcBef>
                        <a:spcAft>
                          <a:spcPts val="0"/>
                        </a:spcAft>
                      </a:pPr>
                      <a:r>
                        <a:rPr lang="zh-CN" altLang="en-US" sz="1400" b="1" u="none" strike="noStrike" kern="100" dirty="0">
                          <a:effectLst/>
                        </a:rPr>
                        <a:t>编号</a:t>
                      </a:r>
                      <a:endParaRPr lang="zh-CN" altLang="en-US" sz="1400" b="1" i="0" u="none" strike="noStrike" dirty="0">
                        <a:effectLst/>
                        <a:latin typeface="+mn-lt"/>
                      </a:endParaRPr>
                    </a:p>
                  </a:txBody>
                  <a:tcPr marL="68580" marR="68580" marT="9525" marB="0" anchor="ctr"/>
                </a:tc>
                <a:tc>
                  <a:txBody>
                    <a:bodyPr/>
                    <a:lstStyle/>
                    <a:p>
                      <a:pPr algn="ctr" fontAlgn="t">
                        <a:spcBef>
                          <a:spcPts val="0"/>
                        </a:spcBef>
                        <a:spcAft>
                          <a:spcPts val="0"/>
                        </a:spcAft>
                      </a:pPr>
                      <a:r>
                        <a:rPr lang="zh-CN" altLang="en-US" sz="1400" u="none" strike="noStrike" kern="100" dirty="0">
                          <a:effectLst/>
                        </a:rPr>
                        <a:t>功能</a:t>
                      </a:r>
                      <a:endParaRPr lang="zh-CN" altLang="en-US" sz="1400" b="0" i="0" u="none" strike="noStrike" dirty="0">
                        <a:effectLst/>
                        <a:latin typeface="+mn-lt"/>
                      </a:endParaRPr>
                    </a:p>
                  </a:txBody>
                  <a:tcPr marL="68580" marR="68580" marT="9525" marB="0" anchor="ctr"/>
                </a:tc>
                <a:tc>
                  <a:txBody>
                    <a:bodyPr/>
                    <a:lstStyle/>
                    <a:p>
                      <a:pPr algn="ctr" fontAlgn="t">
                        <a:spcBef>
                          <a:spcPts val="0"/>
                        </a:spcBef>
                        <a:spcAft>
                          <a:spcPts val="0"/>
                        </a:spcAft>
                      </a:pPr>
                      <a:r>
                        <a:rPr lang="zh-CN" altLang="en-US" sz="1400" b="1" i="0" u="none" strike="noStrike" dirty="0">
                          <a:effectLst/>
                          <a:latin typeface="+mn-lt"/>
                        </a:rPr>
                        <a:t>优化点</a:t>
                      </a:r>
                    </a:p>
                  </a:txBody>
                  <a:tcPr marL="68580" marR="68580" marT="9525" marB="0" anchor="ctr"/>
                </a:tc>
                <a:extLst>
                  <a:ext uri="{0D108BD9-81ED-4DB2-BD59-A6C34878D82A}">
                    <a16:rowId xmlns:a16="http://schemas.microsoft.com/office/drawing/2014/main" val="1114805616"/>
                  </a:ext>
                </a:extLst>
              </a:tr>
              <a:tr h="274949">
                <a:tc>
                  <a:txBody>
                    <a:bodyPr/>
                    <a:lstStyle/>
                    <a:p>
                      <a:pPr algn="ctr" fontAlgn="t">
                        <a:spcBef>
                          <a:spcPts val="0"/>
                        </a:spcBef>
                        <a:spcAft>
                          <a:spcPts val="0"/>
                        </a:spcAft>
                      </a:pPr>
                      <a:r>
                        <a:rPr lang="en-US" sz="1200" b="1" u="none" strike="noStrike" kern="100">
                          <a:effectLst/>
                        </a:rPr>
                        <a:t>1</a:t>
                      </a:r>
                      <a:endParaRPr lang="en-US" sz="1200" b="1"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通过指向</a:t>
                      </a:r>
                      <a:r>
                        <a:rPr lang="en-US" altLang="zh-CN" sz="1200" u="none" strike="noStrike" kern="100">
                          <a:effectLst/>
                        </a:rPr>
                        <a:t>pdf</a:t>
                      </a:r>
                      <a:r>
                        <a:rPr lang="zh-CN" altLang="en-US" sz="1200" u="none" strike="noStrike" kern="100">
                          <a:effectLst/>
                        </a:rPr>
                        <a:t>的</a:t>
                      </a:r>
                      <a:r>
                        <a:rPr lang="en-US" altLang="zh-CN" sz="1200" u="none" strike="noStrike" kern="100">
                          <a:effectLst/>
                        </a:rPr>
                        <a:t>URL</a:t>
                      </a:r>
                      <a:r>
                        <a:rPr lang="zh-CN" altLang="en-US" sz="1200" u="none" strike="noStrike" kern="100">
                          <a:effectLst/>
                        </a:rPr>
                        <a:t>加载文件</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b="0" i="0" u="none" strike="noStrike" dirty="0">
                          <a:effectLst/>
                          <a:latin typeface="+mn-lt"/>
                        </a:rPr>
                        <a:t>支持其他协议</a:t>
                      </a:r>
                    </a:p>
                  </a:txBody>
                  <a:tcPr marL="68580" marR="68580" marT="9525" marB="0" anchor="ctr"/>
                </a:tc>
                <a:extLst>
                  <a:ext uri="{0D108BD9-81ED-4DB2-BD59-A6C34878D82A}">
                    <a16:rowId xmlns:a16="http://schemas.microsoft.com/office/drawing/2014/main" val="2052860269"/>
                  </a:ext>
                </a:extLst>
              </a:tr>
              <a:tr h="274949">
                <a:tc>
                  <a:txBody>
                    <a:bodyPr/>
                    <a:lstStyle/>
                    <a:p>
                      <a:pPr algn="ctr" fontAlgn="t">
                        <a:spcBef>
                          <a:spcPts val="0"/>
                        </a:spcBef>
                        <a:spcAft>
                          <a:spcPts val="0"/>
                        </a:spcAft>
                      </a:pPr>
                      <a:r>
                        <a:rPr lang="en-US" sz="1200" b="1" u="none" strike="noStrike" kern="100">
                          <a:effectLst/>
                        </a:rPr>
                        <a:t>2</a:t>
                      </a:r>
                      <a:endParaRPr lang="en-US" sz="1200" b="1"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通过浏览文件资源管理器打开</a:t>
                      </a:r>
                      <a:r>
                        <a:rPr lang="en-US" altLang="zh-CN" sz="1200" u="none" strike="noStrike" kern="100">
                          <a:effectLst/>
                        </a:rPr>
                        <a:t>pdf</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b="0" i="0" u="none" strike="noStrike" dirty="0">
                          <a:effectLst/>
                          <a:latin typeface="+mn-lt"/>
                        </a:rPr>
                        <a:t>拖入文件直接打开、文件资源管理器可选文件类型限定为</a:t>
                      </a:r>
                      <a:r>
                        <a:rPr lang="en-US" altLang="zh-CN" sz="1200" b="0" i="0" u="none" strike="noStrike" dirty="0">
                          <a:effectLst/>
                          <a:latin typeface="+mn-lt"/>
                        </a:rPr>
                        <a:t>PDF</a:t>
                      </a:r>
                      <a:endParaRPr lang="zh-CN" altLang="en-US" sz="1200" b="0" i="0" u="none" strike="noStrike" dirty="0">
                        <a:effectLst/>
                        <a:latin typeface="+mn-lt"/>
                      </a:endParaRPr>
                    </a:p>
                  </a:txBody>
                  <a:tcPr marL="68580" marR="68580" marT="9525" marB="0" anchor="ctr"/>
                </a:tc>
                <a:extLst>
                  <a:ext uri="{0D108BD9-81ED-4DB2-BD59-A6C34878D82A}">
                    <a16:rowId xmlns:a16="http://schemas.microsoft.com/office/drawing/2014/main" val="3471400221"/>
                  </a:ext>
                </a:extLst>
              </a:tr>
              <a:tr h="274949">
                <a:tc>
                  <a:txBody>
                    <a:bodyPr/>
                    <a:lstStyle/>
                    <a:p>
                      <a:pPr algn="ctr" fontAlgn="t">
                        <a:spcBef>
                          <a:spcPts val="0"/>
                        </a:spcBef>
                        <a:spcAft>
                          <a:spcPts val="0"/>
                        </a:spcAft>
                      </a:pPr>
                      <a:r>
                        <a:rPr lang="en-US" sz="1200" b="1" u="none" strike="noStrike" kern="100" dirty="0">
                          <a:effectLst/>
                        </a:rPr>
                        <a:t>3</a:t>
                      </a:r>
                      <a:endParaRPr lang="en-US" sz="1200" b="1"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dirty="0">
                          <a:effectLst/>
                        </a:rPr>
                        <a:t>阅览</a:t>
                      </a:r>
                      <a:r>
                        <a:rPr lang="en-US" altLang="zh-CN" sz="1200" u="none" strike="noStrike" kern="100" dirty="0">
                          <a:effectLst/>
                        </a:rPr>
                        <a:t>pdf &amp; </a:t>
                      </a:r>
                      <a:r>
                        <a:rPr lang="zh-CN" altLang="en-US" sz="1200" u="none" strike="noStrike" kern="100" dirty="0">
                          <a:effectLst/>
                        </a:rPr>
                        <a:t>勾选文字 </a:t>
                      </a:r>
                      <a:r>
                        <a:rPr lang="en-US" altLang="zh-CN" sz="1200" u="none" strike="noStrike" kern="100" dirty="0">
                          <a:effectLst/>
                        </a:rPr>
                        <a:t>&amp; </a:t>
                      </a:r>
                      <a:r>
                        <a:rPr lang="zh-CN" altLang="en-US" sz="1200" u="none" strike="noStrike" kern="100" dirty="0">
                          <a:effectLst/>
                        </a:rPr>
                        <a:t>滚动 </a:t>
                      </a:r>
                      <a:r>
                        <a:rPr lang="en-US" altLang="zh-CN" sz="1200" u="none" strike="noStrike" kern="100" dirty="0">
                          <a:effectLst/>
                        </a:rPr>
                        <a:t>&amp; </a:t>
                      </a:r>
                      <a:r>
                        <a:rPr lang="zh-CN" altLang="en-US" sz="1200" u="none" strike="noStrike" kern="100" dirty="0">
                          <a:effectLst/>
                        </a:rPr>
                        <a:t>缩放</a:t>
                      </a:r>
                      <a:endParaRPr lang="zh-CN" altLang="en-US" sz="1200" b="0"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b="0" i="0" u="none" strike="noStrike" dirty="0">
                          <a:effectLst/>
                          <a:latin typeface="+mn-lt"/>
                        </a:rPr>
                        <a:t>调整缩放比例、同时打开多个</a:t>
                      </a:r>
                      <a:r>
                        <a:rPr lang="en-US" altLang="zh-CN" sz="1200" b="0" i="0" u="none" strike="noStrike" dirty="0">
                          <a:effectLst/>
                          <a:latin typeface="+mn-lt"/>
                        </a:rPr>
                        <a:t>PDF</a:t>
                      </a:r>
                      <a:endParaRPr lang="zh-CN" altLang="en-US" sz="1200" b="0" i="0" u="none" strike="noStrike" dirty="0">
                        <a:effectLst/>
                        <a:latin typeface="+mn-lt"/>
                      </a:endParaRPr>
                    </a:p>
                  </a:txBody>
                  <a:tcPr marL="68580" marR="68580" marT="9525" marB="0" anchor="ctr"/>
                </a:tc>
                <a:extLst>
                  <a:ext uri="{0D108BD9-81ED-4DB2-BD59-A6C34878D82A}">
                    <a16:rowId xmlns:a16="http://schemas.microsoft.com/office/drawing/2014/main" val="3689571050"/>
                  </a:ext>
                </a:extLst>
              </a:tr>
              <a:tr h="274949">
                <a:tc>
                  <a:txBody>
                    <a:bodyPr/>
                    <a:lstStyle/>
                    <a:p>
                      <a:pPr algn="ctr" fontAlgn="t">
                        <a:spcBef>
                          <a:spcPts val="0"/>
                        </a:spcBef>
                        <a:spcAft>
                          <a:spcPts val="0"/>
                        </a:spcAft>
                      </a:pPr>
                      <a:r>
                        <a:rPr lang="en-US" sz="1200" b="1" u="none" strike="noStrike" kern="100">
                          <a:effectLst/>
                        </a:rPr>
                        <a:t>4</a:t>
                      </a:r>
                      <a:endParaRPr lang="en-US" sz="1200" b="1"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支持鼠标进行划线批注 </a:t>
                      </a:r>
                      <a:r>
                        <a:rPr lang="en-US" altLang="zh-CN" sz="1200" u="none" strike="noStrike" kern="100">
                          <a:effectLst/>
                        </a:rPr>
                        <a:t>&amp; </a:t>
                      </a:r>
                      <a:r>
                        <a:rPr lang="zh-CN" altLang="en-US" sz="1200" u="none" strike="noStrike" kern="100">
                          <a:effectLst/>
                        </a:rPr>
                        <a:t>切换划线笔颜色和粗细</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r>
                        <a:rPr lang="en-US" altLang="zh-CN" sz="1200" b="0" i="0" u="none" strike="noStrike" dirty="0">
                          <a:effectLst/>
                          <a:latin typeface="+mn-lt"/>
                        </a:rPr>
                        <a:t>Surface Pen</a:t>
                      </a:r>
                      <a:r>
                        <a:rPr lang="zh-CN" altLang="en-US" sz="1200" b="0" i="0" u="none" strike="noStrike" dirty="0">
                          <a:effectLst/>
                          <a:latin typeface="+mn-lt"/>
                        </a:rPr>
                        <a:t>的</a:t>
                      </a:r>
                      <a:r>
                        <a:rPr lang="en-US" altLang="zh-CN" sz="1200" b="0" i="0" u="none" strike="noStrike" dirty="0">
                          <a:effectLst/>
                          <a:latin typeface="+mn-lt"/>
                        </a:rPr>
                        <a:t>BUG</a:t>
                      </a:r>
                      <a:endParaRPr lang="zh-CN" altLang="en-US" sz="1200" b="0" i="0" u="none" strike="noStrike" dirty="0">
                        <a:effectLst/>
                        <a:latin typeface="+mn-lt"/>
                      </a:endParaRPr>
                    </a:p>
                  </a:txBody>
                  <a:tcPr marL="68580" marR="68580" marT="9525" marB="0" anchor="ctr"/>
                </a:tc>
                <a:extLst>
                  <a:ext uri="{0D108BD9-81ED-4DB2-BD59-A6C34878D82A}">
                    <a16:rowId xmlns:a16="http://schemas.microsoft.com/office/drawing/2014/main" val="1047317181"/>
                  </a:ext>
                </a:extLst>
              </a:tr>
              <a:tr h="274949">
                <a:tc>
                  <a:txBody>
                    <a:bodyPr/>
                    <a:lstStyle/>
                    <a:p>
                      <a:pPr algn="ctr" fontAlgn="t">
                        <a:spcBef>
                          <a:spcPts val="0"/>
                        </a:spcBef>
                        <a:spcAft>
                          <a:spcPts val="0"/>
                        </a:spcAft>
                      </a:pPr>
                      <a:r>
                        <a:rPr lang="en-US" sz="1200" b="1" u="none" strike="noStrike" kern="100">
                          <a:effectLst/>
                        </a:rPr>
                        <a:t>5</a:t>
                      </a:r>
                      <a:endParaRPr lang="en-US" sz="1200" b="1"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高亮文本</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b="0" i="0" u="none" strike="noStrike" dirty="0">
                          <a:effectLst/>
                          <a:latin typeface="+mn-lt"/>
                        </a:rPr>
                        <a:t>修改高亮颜色、修改高亮逻辑防止重复高亮</a:t>
                      </a:r>
                    </a:p>
                  </a:txBody>
                  <a:tcPr marL="68580" marR="68580" marT="9525" marB="0" anchor="ctr"/>
                </a:tc>
                <a:extLst>
                  <a:ext uri="{0D108BD9-81ED-4DB2-BD59-A6C34878D82A}">
                    <a16:rowId xmlns:a16="http://schemas.microsoft.com/office/drawing/2014/main" val="4103089478"/>
                  </a:ext>
                </a:extLst>
              </a:tr>
              <a:tr h="274949">
                <a:tc>
                  <a:txBody>
                    <a:bodyPr/>
                    <a:lstStyle/>
                    <a:p>
                      <a:pPr algn="ctr" fontAlgn="t">
                        <a:spcBef>
                          <a:spcPts val="0"/>
                        </a:spcBef>
                        <a:spcAft>
                          <a:spcPts val="0"/>
                        </a:spcAft>
                      </a:pPr>
                      <a:r>
                        <a:rPr lang="en-US" sz="1200" b="1" u="none" strike="noStrike" kern="100">
                          <a:effectLst/>
                        </a:rPr>
                        <a:t>6</a:t>
                      </a:r>
                      <a:endParaRPr lang="en-US" sz="1200" b="1"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添加文本批注 </a:t>
                      </a:r>
                      <a:r>
                        <a:rPr lang="en-US" altLang="zh-CN" sz="1200" u="none" strike="noStrike" kern="100">
                          <a:effectLst/>
                        </a:rPr>
                        <a:t>&amp; </a:t>
                      </a:r>
                      <a:r>
                        <a:rPr lang="zh-CN" altLang="en-US" sz="1200" u="none" strike="noStrike" kern="100">
                          <a:effectLst/>
                        </a:rPr>
                        <a:t>切换文本颜色和大小</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b="0" i="0" u="none" strike="noStrike" dirty="0">
                          <a:effectLst/>
                          <a:latin typeface="+mn-lt"/>
                        </a:rPr>
                        <a:t>增添对批注的再次编辑</a:t>
                      </a:r>
                    </a:p>
                  </a:txBody>
                  <a:tcPr marL="68580" marR="68580" marT="9525" marB="0" anchor="ctr"/>
                </a:tc>
                <a:extLst>
                  <a:ext uri="{0D108BD9-81ED-4DB2-BD59-A6C34878D82A}">
                    <a16:rowId xmlns:a16="http://schemas.microsoft.com/office/drawing/2014/main" val="1787228198"/>
                  </a:ext>
                </a:extLst>
              </a:tr>
              <a:tr h="274949">
                <a:tc>
                  <a:txBody>
                    <a:bodyPr/>
                    <a:lstStyle/>
                    <a:p>
                      <a:pPr algn="ctr" fontAlgn="t">
                        <a:spcBef>
                          <a:spcPts val="0"/>
                        </a:spcBef>
                        <a:spcAft>
                          <a:spcPts val="0"/>
                        </a:spcAft>
                      </a:pPr>
                      <a:r>
                        <a:rPr lang="en-US" sz="1200" b="1" u="none" strike="noStrike" dirty="0">
                          <a:effectLst/>
                        </a:rPr>
                        <a:t>7</a:t>
                      </a:r>
                      <a:endParaRPr lang="en-US" sz="1200" b="1"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b="0" u="none" strike="noStrike">
                          <a:effectLst/>
                        </a:rPr>
                        <a:t>批注擦除 </a:t>
                      </a:r>
                      <a:r>
                        <a:rPr lang="en-US" altLang="zh-CN" sz="1200" b="0" u="none" strike="noStrike">
                          <a:effectLst/>
                        </a:rPr>
                        <a:t>&amp; </a:t>
                      </a:r>
                      <a:r>
                        <a:rPr lang="zh-CN" altLang="en-US" sz="1200" b="0" u="none" strike="noStrike">
                          <a:effectLst/>
                        </a:rPr>
                        <a:t>撤销 </a:t>
                      </a:r>
                      <a:r>
                        <a:rPr lang="en-US" altLang="zh-CN" sz="1200" b="0" u="none" strike="noStrike">
                          <a:effectLst/>
                        </a:rPr>
                        <a:t>&amp; </a:t>
                      </a:r>
                      <a:r>
                        <a:rPr lang="zh-CN" altLang="en-US" sz="1200" b="0" u="none" strike="noStrike">
                          <a:effectLst/>
                        </a:rPr>
                        <a:t>重做</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b="0" i="0" u="none" strike="noStrike" dirty="0">
                          <a:effectLst/>
                          <a:latin typeface="+mn-lt"/>
                        </a:rPr>
                        <a:t>支持快捷键、部分功能的撤销逻辑有误需修改</a:t>
                      </a:r>
                    </a:p>
                  </a:txBody>
                  <a:tcPr marL="68580" marR="68580" marT="9525" marB="0" anchor="ctr"/>
                </a:tc>
                <a:extLst>
                  <a:ext uri="{0D108BD9-81ED-4DB2-BD59-A6C34878D82A}">
                    <a16:rowId xmlns:a16="http://schemas.microsoft.com/office/drawing/2014/main" val="64349495"/>
                  </a:ext>
                </a:extLst>
              </a:tr>
              <a:tr h="274949">
                <a:tc>
                  <a:txBody>
                    <a:bodyPr/>
                    <a:lstStyle/>
                    <a:p>
                      <a:pPr algn="ctr" fontAlgn="t">
                        <a:spcBef>
                          <a:spcPts val="0"/>
                        </a:spcBef>
                        <a:spcAft>
                          <a:spcPts val="0"/>
                        </a:spcAft>
                      </a:pPr>
                      <a:r>
                        <a:rPr lang="en-US" sz="1200" b="1" u="none" strike="noStrike" kern="100" dirty="0">
                          <a:effectLst/>
                        </a:rPr>
                        <a:t>8</a:t>
                      </a:r>
                      <a:endParaRPr lang="en-US" sz="1200" b="1"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问答型批注一体化功能</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r>
                        <a:rPr lang="en-US" altLang="zh-CN" sz="1200" b="0" i="0" u="none" strike="noStrike" dirty="0">
                          <a:effectLst/>
                          <a:latin typeface="+mn-lt"/>
                        </a:rPr>
                        <a:t>Ref</a:t>
                      </a:r>
                      <a:r>
                        <a:rPr lang="zh-CN" altLang="en-US" sz="1200" b="0" i="0" u="none" strike="noStrike" dirty="0">
                          <a:effectLst/>
                          <a:latin typeface="+mn-lt"/>
                        </a:rPr>
                        <a:t>的删除逻辑有问题需优化</a:t>
                      </a:r>
                    </a:p>
                  </a:txBody>
                  <a:tcPr marL="68580" marR="68580" marT="9525" marB="0" anchor="ctr"/>
                </a:tc>
                <a:extLst>
                  <a:ext uri="{0D108BD9-81ED-4DB2-BD59-A6C34878D82A}">
                    <a16:rowId xmlns:a16="http://schemas.microsoft.com/office/drawing/2014/main" val="211073292"/>
                  </a:ext>
                </a:extLst>
              </a:tr>
              <a:tr h="274949">
                <a:tc>
                  <a:txBody>
                    <a:bodyPr/>
                    <a:lstStyle/>
                    <a:p>
                      <a:pPr algn="ctr" fontAlgn="t">
                        <a:spcBef>
                          <a:spcPts val="0"/>
                        </a:spcBef>
                        <a:spcAft>
                          <a:spcPts val="0"/>
                        </a:spcAft>
                      </a:pPr>
                      <a:r>
                        <a:rPr lang="en-US" sz="1200" b="1" u="none" strike="noStrike" kern="100">
                          <a:effectLst/>
                        </a:rPr>
                        <a:t>9</a:t>
                      </a:r>
                      <a:endParaRPr lang="en-US" sz="1200" b="1"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选中文本翻译</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endParaRPr lang="zh-CN" altLang="en-US" sz="1200" b="0" i="0" u="none" strike="noStrike" dirty="0">
                        <a:effectLst/>
                        <a:latin typeface="+mn-lt"/>
                      </a:endParaRPr>
                    </a:p>
                  </a:txBody>
                  <a:tcPr marL="68580" marR="68580" marT="9525" marB="0" anchor="ctr"/>
                </a:tc>
                <a:extLst>
                  <a:ext uri="{0D108BD9-81ED-4DB2-BD59-A6C34878D82A}">
                    <a16:rowId xmlns:a16="http://schemas.microsoft.com/office/drawing/2014/main" val="1351112746"/>
                  </a:ext>
                </a:extLst>
              </a:tr>
              <a:tr h="274949">
                <a:tc>
                  <a:txBody>
                    <a:bodyPr/>
                    <a:lstStyle/>
                    <a:p>
                      <a:pPr algn="ctr" fontAlgn="t">
                        <a:spcBef>
                          <a:spcPts val="0"/>
                        </a:spcBef>
                        <a:spcAft>
                          <a:spcPts val="0"/>
                        </a:spcAft>
                      </a:pPr>
                      <a:r>
                        <a:rPr lang="en-US" sz="1200" b="1" u="none" strike="noStrike" kern="100" dirty="0">
                          <a:effectLst/>
                        </a:rPr>
                        <a:t>10</a:t>
                      </a:r>
                      <a:endParaRPr lang="en-US" sz="1200" b="1"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选中文本搜索</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endParaRPr lang="zh-CN" altLang="en-US" sz="1200" b="0" i="0" u="none" strike="noStrike" dirty="0">
                        <a:effectLst/>
                        <a:latin typeface="+mn-lt"/>
                      </a:endParaRPr>
                    </a:p>
                  </a:txBody>
                  <a:tcPr marL="68580" marR="68580" marT="9525" marB="0" anchor="ctr"/>
                </a:tc>
                <a:extLst>
                  <a:ext uri="{0D108BD9-81ED-4DB2-BD59-A6C34878D82A}">
                    <a16:rowId xmlns:a16="http://schemas.microsoft.com/office/drawing/2014/main" val="3042828448"/>
                  </a:ext>
                </a:extLst>
              </a:tr>
              <a:tr h="274949">
                <a:tc>
                  <a:txBody>
                    <a:bodyPr/>
                    <a:lstStyle/>
                    <a:p>
                      <a:pPr algn="ctr" fontAlgn="t">
                        <a:spcBef>
                          <a:spcPts val="0"/>
                        </a:spcBef>
                        <a:spcAft>
                          <a:spcPts val="0"/>
                        </a:spcAft>
                      </a:pPr>
                      <a:r>
                        <a:rPr lang="en-US" sz="1200" b="1" u="none" strike="noStrike" kern="100" dirty="0">
                          <a:effectLst/>
                        </a:rPr>
                        <a:t>11</a:t>
                      </a:r>
                      <a:endParaRPr lang="en-US" sz="1200" b="1"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选中文本搜索参考文献 </a:t>
                      </a:r>
                      <a:r>
                        <a:rPr lang="en-US" altLang="zh-CN" sz="1200" u="none" strike="noStrike" kern="100">
                          <a:effectLst/>
                        </a:rPr>
                        <a:t>&amp; </a:t>
                      </a:r>
                      <a:r>
                        <a:rPr lang="zh-CN" altLang="en-US" sz="1200" u="none" strike="noStrike" kern="100">
                          <a:effectLst/>
                        </a:rPr>
                        <a:t>搜索百科</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endParaRPr lang="zh-CN" altLang="en-US" sz="1200" b="0" i="0" u="none" strike="noStrike" dirty="0">
                        <a:effectLst/>
                        <a:latin typeface="+mn-lt"/>
                      </a:endParaRPr>
                    </a:p>
                  </a:txBody>
                  <a:tcPr marL="68580" marR="68580" marT="9525" marB="0" anchor="ctr"/>
                </a:tc>
                <a:extLst>
                  <a:ext uri="{0D108BD9-81ED-4DB2-BD59-A6C34878D82A}">
                    <a16:rowId xmlns:a16="http://schemas.microsoft.com/office/drawing/2014/main" val="2106285194"/>
                  </a:ext>
                </a:extLst>
              </a:tr>
              <a:tr h="274949">
                <a:tc>
                  <a:txBody>
                    <a:bodyPr/>
                    <a:lstStyle/>
                    <a:p>
                      <a:pPr algn="ctr" fontAlgn="t">
                        <a:spcBef>
                          <a:spcPts val="0"/>
                        </a:spcBef>
                        <a:spcAft>
                          <a:spcPts val="0"/>
                        </a:spcAft>
                      </a:pPr>
                      <a:r>
                        <a:rPr lang="en-US" sz="1200" b="1" u="none" strike="noStrike" dirty="0">
                          <a:effectLst/>
                        </a:rPr>
                        <a:t>12</a:t>
                      </a:r>
                      <a:endParaRPr lang="en-US" sz="1200" b="1"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b="0" u="none" strike="noStrike">
                          <a:effectLst/>
                        </a:rPr>
                        <a:t>文档内搜索文本</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endParaRPr lang="zh-CN" altLang="en-US" sz="1200" b="0" i="0" u="none" strike="noStrike" dirty="0">
                        <a:effectLst/>
                        <a:latin typeface="+mn-lt"/>
                      </a:endParaRPr>
                    </a:p>
                  </a:txBody>
                  <a:tcPr marL="68580" marR="68580" marT="9525" marB="0" anchor="ctr"/>
                </a:tc>
                <a:extLst>
                  <a:ext uri="{0D108BD9-81ED-4DB2-BD59-A6C34878D82A}">
                    <a16:rowId xmlns:a16="http://schemas.microsoft.com/office/drawing/2014/main" val="1003139027"/>
                  </a:ext>
                </a:extLst>
              </a:tr>
              <a:tr h="274949">
                <a:tc>
                  <a:txBody>
                    <a:bodyPr/>
                    <a:lstStyle/>
                    <a:p>
                      <a:pPr algn="ctr" fontAlgn="t">
                        <a:spcBef>
                          <a:spcPts val="0"/>
                        </a:spcBef>
                        <a:spcAft>
                          <a:spcPts val="0"/>
                        </a:spcAft>
                      </a:pPr>
                      <a:r>
                        <a:rPr lang="en-US" sz="1200" b="1" u="none" strike="noStrike" kern="100" dirty="0">
                          <a:effectLst/>
                        </a:rPr>
                        <a:t>13</a:t>
                      </a:r>
                      <a:endParaRPr lang="en-US" sz="1200" b="1"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收藏夹管理</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b="0" i="0" u="none" strike="noStrike" dirty="0">
                          <a:effectLst/>
                          <a:latin typeface="+mn-lt"/>
                        </a:rPr>
                        <a:t>与</a:t>
                      </a:r>
                      <a:r>
                        <a:rPr lang="en-US" altLang="zh-CN" sz="1200" b="0" i="0" u="none" strike="noStrike" dirty="0">
                          <a:effectLst/>
                          <a:latin typeface="+mn-lt"/>
                        </a:rPr>
                        <a:t>14</a:t>
                      </a:r>
                      <a:r>
                        <a:rPr lang="zh-CN" altLang="en-US" sz="1200" b="0" i="0" u="none" strike="noStrike" dirty="0">
                          <a:effectLst/>
                          <a:latin typeface="+mn-lt"/>
                        </a:rPr>
                        <a:t>功能有页面冗余，可选取一个页面作为启动后的默认页，添加文件至多个收藏夹逻辑可优化</a:t>
                      </a:r>
                    </a:p>
                  </a:txBody>
                  <a:tcPr marL="68580" marR="68580" marT="9525" marB="0" anchor="ctr"/>
                </a:tc>
                <a:extLst>
                  <a:ext uri="{0D108BD9-81ED-4DB2-BD59-A6C34878D82A}">
                    <a16:rowId xmlns:a16="http://schemas.microsoft.com/office/drawing/2014/main" val="2090945681"/>
                  </a:ext>
                </a:extLst>
              </a:tr>
              <a:tr h="274949">
                <a:tc>
                  <a:txBody>
                    <a:bodyPr/>
                    <a:lstStyle/>
                    <a:p>
                      <a:pPr algn="ctr" fontAlgn="t">
                        <a:spcBef>
                          <a:spcPts val="0"/>
                        </a:spcBef>
                        <a:spcAft>
                          <a:spcPts val="0"/>
                        </a:spcAft>
                      </a:pPr>
                      <a:r>
                        <a:rPr lang="en-US" sz="1200" b="1" u="none" strike="noStrike" kern="100" dirty="0">
                          <a:effectLst/>
                        </a:rPr>
                        <a:t>14</a:t>
                      </a:r>
                      <a:endParaRPr lang="en-US" sz="1200" b="1"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a:effectLst/>
                        </a:rPr>
                        <a:t>文件保存管理</a:t>
                      </a:r>
                      <a:endParaRPr lang="zh-CN" altLang="en-US" sz="1200" b="0" i="0" u="none" strike="noStrike">
                        <a:effectLst/>
                        <a:latin typeface="+mn-lt"/>
                      </a:endParaRPr>
                    </a:p>
                  </a:txBody>
                  <a:tcPr marL="68580" marR="68580" marT="9525" marB="0" anchor="ctr"/>
                </a:tc>
                <a:tc>
                  <a:txBody>
                    <a:bodyPr/>
                    <a:lstStyle/>
                    <a:p>
                      <a:pPr algn="just" fontAlgn="t">
                        <a:spcBef>
                          <a:spcPts val="0"/>
                        </a:spcBef>
                        <a:spcAft>
                          <a:spcPts val="0"/>
                        </a:spcAft>
                      </a:pPr>
                      <a:r>
                        <a:rPr lang="zh-CN" altLang="en-US" sz="1200" b="0" i="0" u="none" strike="noStrike" dirty="0">
                          <a:effectLst/>
                          <a:latin typeface="+mn-lt"/>
                        </a:rPr>
                        <a:t>删除文件后无法重新保存</a:t>
                      </a:r>
                    </a:p>
                  </a:txBody>
                  <a:tcPr marL="68580" marR="68580" marT="9525" marB="0" anchor="ctr"/>
                </a:tc>
                <a:extLst>
                  <a:ext uri="{0D108BD9-81ED-4DB2-BD59-A6C34878D82A}">
                    <a16:rowId xmlns:a16="http://schemas.microsoft.com/office/drawing/2014/main" val="4108389127"/>
                  </a:ext>
                </a:extLst>
              </a:tr>
              <a:tr h="274949">
                <a:tc>
                  <a:txBody>
                    <a:bodyPr/>
                    <a:lstStyle/>
                    <a:p>
                      <a:pPr algn="ctr" fontAlgn="t">
                        <a:spcBef>
                          <a:spcPts val="0"/>
                        </a:spcBef>
                        <a:spcAft>
                          <a:spcPts val="0"/>
                        </a:spcAft>
                      </a:pPr>
                      <a:r>
                        <a:rPr lang="en-US" sz="1200" b="1" u="none" strike="noStrike" kern="100" dirty="0">
                          <a:effectLst/>
                        </a:rPr>
                        <a:t>15</a:t>
                      </a:r>
                      <a:endParaRPr lang="en-US" sz="1200" b="1" i="0" u="none" strike="noStrike" dirty="0">
                        <a:effectLst/>
                        <a:latin typeface="+mn-lt"/>
                      </a:endParaRPr>
                    </a:p>
                  </a:txBody>
                  <a:tcPr marL="68580" marR="68580" marT="9525" marB="0" anchor="ctr"/>
                </a:tc>
                <a:tc>
                  <a:txBody>
                    <a:bodyPr/>
                    <a:lstStyle/>
                    <a:p>
                      <a:pPr algn="just" fontAlgn="t">
                        <a:spcBef>
                          <a:spcPts val="0"/>
                        </a:spcBef>
                        <a:spcAft>
                          <a:spcPts val="0"/>
                        </a:spcAft>
                      </a:pPr>
                      <a:r>
                        <a:rPr lang="zh-CN" altLang="en-US" sz="1200" u="none" strike="noStrike" kern="100" dirty="0">
                          <a:effectLst/>
                        </a:rPr>
                        <a:t>收藏夹内论文搜索（支持各种搜索选项）</a:t>
                      </a:r>
                      <a:endParaRPr lang="zh-CN" altLang="en-US" sz="1200" b="0" i="0" u="none" strike="noStrike" dirty="0">
                        <a:effectLst/>
                        <a:latin typeface="+mn-lt"/>
                      </a:endParaRPr>
                    </a:p>
                  </a:txBody>
                  <a:tcPr marL="68580" marR="68580" marT="9525" marB="0" anchor="ctr"/>
                </a:tc>
                <a:tc>
                  <a:txBody>
                    <a:bodyPr/>
                    <a:lstStyle/>
                    <a:p>
                      <a:pPr algn="just" fontAlgn="t">
                        <a:spcBef>
                          <a:spcPts val="0"/>
                        </a:spcBef>
                        <a:spcAft>
                          <a:spcPts val="0"/>
                        </a:spcAft>
                      </a:pPr>
                      <a:endParaRPr lang="zh-CN" altLang="en-US" sz="1200" b="0" i="0" u="none" strike="noStrike" dirty="0">
                        <a:effectLst/>
                        <a:latin typeface="+mn-lt"/>
                      </a:endParaRPr>
                    </a:p>
                  </a:txBody>
                  <a:tcPr marL="68580" marR="68580" marT="9525" marB="0" anchor="ctr"/>
                </a:tc>
                <a:extLst>
                  <a:ext uri="{0D108BD9-81ED-4DB2-BD59-A6C34878D82A}">
                    <a16:rowId xmlns:a16="http://schemas.microsoft.com/office/drawing/2014/main" val="1785188651"/>
                  </a:ext>
                </a:extLst>
              </a:tr>
            </a:tbl>
          </a:graphicData>
        </a:graphic>
      </p:graphicFrame>
      <p:sp>
        <p:nvSpPr>
          <p:cNvPr id="10" name="文本框 9">
            <a:extLst>
              <a:ext uri="{FF2B5EF4-FFF2-40B4-BE49-F238E27FC236}">
                <a16:creationId xmlns:a16="http://schemas.microsoft.com/office/drawing/2014/main" id="{7596D4E3-F5F9-4A50-9077-373037118CE7}"/>
              </a:ext>
            </a:extLst>
          </p:cNvPr>
          <p:cNvSpPr txBox="1"/>
          <p:nvPr/>
        </p:nvSpPr>
        <p:spPr>
          <a:xfrm>
            <a:off x="5037948" y="5649908"/>
            <a:ext cx="1656184" cy="738664"/>
          </a:xfrm>
          <a:prstGeom prst="rect">
            <a:avLst/>
          </a:prstGeom>
          <a:noFill/>
        </p:spPr>
        <p:txBody>
          <a:bodyPr wrap="square" lIns="182880" tIns="146304" rIns="182880" bIns="146304" rtlCol="0">
            <a:spAutoFit/>
          </a:bodyPr>
          <a:lstStyle/>
          <a:p>
            <a:pPr algn="ctr">
              <a:lnSpc>
                <a:spcPct val="90000"/>
              </a:lnSpc>
            </a:pPr>
            <a:r>
              <a:rPr lang="en-US" altLang="zh-CN" sz="3200" b="1" dirty="0">
                <a:gradFill>
                  <a:gsLst>
                    <a:gs pos="2917">
                      <a:schemeClr val="tx1"/>
                    </a:gs>
                    <a:gs pos="30000">
                      <a:schemeClr val="tx1"/>
                    </a:gs>
                  </a:gsLst>
                  <a:lin ang="5400000" scaled="0"/>
                </a:gradFill>
              </a:rPr>
              <a:t>UI</a:t>
            </a:r>
            <a:endParaRPr lang="zh-CN" altLang="en-US" sz="32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9736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New Features</a:t>
            </a:r>
            <a:endParaRPr lang="zh-CN" altLang="en-US" dirty="0"/>
          </a:p>
        </p:txBody>
      </p:sp>
      <p:sp>
        <p:nvSpPr>
          <p:cNvPr id="4" name="日期占位符 3"/>
          <p:cNvSpPr>
            <a:spLocks noGrp="1"/>
          </p:cNvSpPr>
          <p:nvPr>
            <p:ph type="dt" sz="half"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BAE43F6-1017-44A6-B48A-E0CA48A98DC2}" type="datetime1">
              <a:rPr kumimoji="0" lang="zh-CN" altLang="en-US" sz="1200" b="0" i="0" u="none" strike="noStrike" kern="1200" cap="none" spc="0" normalizeH="0" baseline="0" noProof="0" smtClean="0">
                <a:ln>
                  <a:noFill/>
                </a:ln>
                <a:solidFill>
                  <a:srgbClr val="505050">
                    <a:tint val="75000"/>
                  </a:srgbClr>
                </a:solidFill>
                <a:effectLst/>
                <a:uLnTx/>
                <a:uFillTx/>
                <a:latin typeface="Segoe UI"/>
                <a:ea typeface="微软雅黑 Light"/>
                <a:cs typeface="+mn-cs"/>
              </a:rPr>
              <a:pPr marL="0" marR="0" lvl="0" indent="0" algn="l" defTabSz="932742" rtl="0" eaLnBrk="1" fontAlgn="auto" latinLnBrk="0" hangingPunct="1">
                <a:lnSpc>
                  <a:spcPct val="100000"/>
                </a:lnSpc>
                <a:spcBef>
                  <a:spcPts val="0"/>
                </a:spcBef>
                <a:spcAft>
                  <a:spcPts val="0"/>
                </a:spcAft>
                <a:buClrTx/>
                <a:buSzTx/>
                <a:buFontTx/>
                <a:buNone/>
                <a:tabLst/>
                <a:defRPr/>
              </a:pPr>
              <a:t>2021/3/1</a:t>
            </a:fld>
            <a:endParaRPr kumimoji="0" lang="en-US" sz="1200" b="0" i="0" u="none" strike="noStrike" kern="1200" cap="none" spc="0" normalizeH="0" baseline="0" noProof="0">
              <a:ln>
                <a:noFill/>
              </a:ln>
              <a:solidFill>
                <a:srgbClr val="505050">
                  <a:tint val="75000"/>
                </a:srgbClr>
              </a:solidFill>
              <a:effectLst/>
              <a:uLnTx/>
              <a:uFillTx/>
              <a:latin typeface="Segoe UI"/>
              <a:ea typeface="微软雅黑 Light"/>
              <a:cs typeface="+mn-cs"/>
            </a:endParaRPr>
          </a:p>
        </p:txBody>
      </p:sp>
      <p:sp>
        <p:nvSpPr>
          <p:cNvPr id="5" name="灯片编号占位符 4"/>
          <p:cNvSpPr>
            <a:spLocks noGrp="1"/>
          </p:cNvSpPr>
          <p:nvPr>
            <p:ph type="sldNum"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775DF8E-1151-4C45-8C93-3AB060627CA9}" type="slidenum">
              <a:rPr kumimoji="0" lang="en-US" sz="1200" b="0" i="0" u="none" strike="noStrike" kern="1200" cap="none" spc="0" normalizeH="0" baseline="0" noProof="0" smtClean="0">
                <a:ln>
                  <a:noFill/>
                </a:ln>
                <a:solidFill>
                  <a:srgbClr val="505050">
                    <a:tint val="75000"/>
                  </a:srgbClr>
                </a:solidFill>
                <a:effectLst/>
                <a:uLnTx/>
                <a:uFillTx/>
                <a:latin typeface="Segoe UI"/>
                <a:ea typeface="微软雅黑 Light"/>
                <a:cs typeface="+mn-cs"/>
              </a:rPr>
              <a:pPr marL="0" marR="0" lvl="0" indent="0" algn="l"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505050">
                  <a:tint val="75000"/>
                </a:srgbClr>
              </a:solidFill>
              <a:effectLst/>
              <a:uLnTx/>
              <a:uFillTx/>
              <a:latin typeface="Segoe UI"/>
              <a:ea typeface="微软雅黑 Light"/>
              <a:cs typeface="+mn-cs"/>
            </a:endParaRPr>
          </a:p>
        </p:txBody>
      </p:sp>
      <p:sp>
        <p:nvSpPr>
          <p:cNvPr id="11" name="文本框 10">
            <a:extLst>
              <a:ext uri="{FF2B5EF4-FFF2-40B4-BE49-F238E27FC236}">
                <a16:creationId xmlns:a16="http://schemas.microsoft.com/office/drawing/2014/main" id="{C432EF5A-D1C9-4D1A-B48E-15C38BEB91AF}"/>
              </a:ext>
            </a:extLst>
          </p:cNvPr>
          <p:cNvSpPr txBox="1"/>
          <p:nvPr/>
        </p:nvSpPr>
        <p:spPr>
          <a:xfrm>
            <a:off x="457597" y="1193929"/>
            <a:ext cx="6218406" cy="3416320"/>
          </a:xfrm>
          <a:prstGeom prst="rect">
            <a:avLst/>
          </a:prstGeom>
          <a:noFill/>
        </p:spPr>
        <p:txBody>
          <a:bodyPr wrap="square">
            <a:spAutoFit/>
          </a:bodyPr>
          <a:lstStyle/>
          <a:p>
            <a:pPr marL="285750" indent="-285750" algn="just" fontAlgn="t">
              <a:lnSpc>
                <a:spcPct val="150000"/>
              </a:lnSpc>
              <a:spcBef>
                <a:spcPts val="0"/>
              </a:spcBef>
              <a:spcAft>
                <a:spcPts val="0"/>
              </a:spcAft>
              <a:buFont typeface="Arial" panose="020B0604020202020204" pitchFamily="34" charset="0"/>
              <a:buChar char="•"/>
            </a:pPr>
            <a:r>
              <a:rPr lang="zh-CN" altLang="en-US" sz="2400" b="0" i="0" u="none" strike="noStrike" kern="100" dirty="0">
                <a:effectLst/>
                <a:latin typeface="+mn-lt"/>
              </a:rPr>
              <a:t>自动提取标题、作者、摘要、参考文献</a:t>
            </a:r>
            <a:endParaRPr lang="en-US" altLang="zh-CN" sz="2400" b="0" i="0" u="none" strike="noStrike" kern="100" dirty="0">
              <a:effectLst/>
              <a:latin typeface="+mn-lt"/>
            </a:endParaRPr>
          </a:p>
          <a:p>
            <a:pPr marL="285750" indent="-285750" algn="just" fontAlgn="t">
              <a:lnSpc>
                <a:spcPct val="150000"/>
              </a:lnSpc>
              <a:buFont typeface="Arial" panose="020B0604020202020204" pitchFamily="34" charset="0"/>
              <a:buChar char="•"/>
            </a:pPr>
            <a:r>
              <a:rPr lang="zh-CN" altLang="en-US" sz="2400" b="0" i="0" u="none" strike="noStrike" kern="100" dirty="0">
                <a:effectLst/>
                <a:latin typeface="+mn-lt"/>
              </a:rPr>
              <a:t>标题、作者、摘要一键翻译</a:t>
            </a:r>
            <a:endParaRPr lang="zh-CN" altLang="en-US" sz="2400" b="0" i="0" u="none" strike="noStrike" dirty="0">
              <a:effectLst/>
              <a:latin typeface="+mn-lt"/>
            </a:endParaRPr>
          </a:p>
          <a:p>
            <a:pPr marL="285750" indent="-285750" algn="just" fontAlgn="t">
              <a:lnSpc>
                <a:spcPct val="150000"/>
              </a:lnSpc>
              <a:buFont typeface="Arial" panose="020B0604020202020204" pitchFamily="34" charset="0"/>
              <a:buChar char="•"/>
            </a:pPr>
            <a:r>
              <a:rPr lang="zh-CN" altLang="en-US" sz="2400" u="none" strike="noStrike" kern="100" dirty="0">
                <a:effectLst/>
              </a:rPr>
              <a:t>相关论文推荐</a:t>
            </a:r>
            <a:endParaRPr lang="zh-CN" altLang="en-US" sz="2400" b="0" i="0" u="none" strike="noStrike" dirty="0">
              <a:effectLst/>
              <a:latin typeface="+mn-lt"/>
            </a:endParaRPr>
          </a:p>
          <a:p>
            <a:pPr marL="285750" indent="-285750" algn="just" fontAlgn="t">
              <a:lnSpc>
                <a:spcPct val="150000"/>
              </a:lnSpc>
              <a:spcBef>
                <a:spcPts val="0"/>
              </a:spcBef>
              <a:spcAft>
                <a:spcPts val="0"/>
              </a:spcAft>
              <a:buFont typeface="Arial" panose="020B0604020202020204" pitchFamily="34" charset="0"/>
              <a:buChar char="•"/>
            </a:pPr>
            <a:r>
              <a:rPr lang="zh-CN" altLang="en-US" sz="2400" b="0" i="0" u="none" strike="noStrike" dirty="0">
                <a:effectLst/>
                <a:latin typeface="+mn-lt"/>
              </a:rPr>
              <a:t>问答社区</a:t>
            </a:r>
            <a:endParaRPr lang="en-US" altLang="zh-CN" sz="2400" b="0" i="0" u="none" strike="noStrike" dirty="0">
              <a:effectLst/>
              <a:latin typeface="+mn-lt"/>
            </a:endParaRPr>
          </a:p>
          <a:p>
            <a:pPr marL="285750" indent="-285750" algn="just" fontAlgn="t">
              <a:lnSpc>
                <a:spcPct val="150000"/>
              </a:lnSpc>
              <a:spcBef>
                <a:spcPts val="0"/>
              </a:spcBef>
              <a:spcAft>
                <a:spcPts val="0"/>
              </a:spcAft>
              <a:buFont typeface="Arial" panose="020B0604020202020204" pitchFamily="34" charset="0"/>
              <a:buChar char="•"/>
            </a:pPr>
            <a:r>
              <a:rPr lang="zh-CN" altLang="en-US" sz="2400" b="0" i="0" u="none" strike="noStrike" dirty="0">
                <a:effectLst/>
                <a:latin typeface="+mn-lt"/>
              </a:rPr>
              <a:t>收藏列表分享</a:t>
            </a:r>
            <a:endParaRPr lang="en-US" altLang="zh-CN" sz="2400" b="0" i="0" u="none" strike="noStrike" dirty="0">
              <a:effectLst/>
              <a:latin typeface="+mn-lt"/>
            </a:endParaRPr>
          </a:p>
          <a:p>
            <a:pPr marL="285750" indent="-285750" algn="just" fontAlgn="t">
              <a:lnSpc>
                <a:spcPct val="150000"/>
              </a:lnSpc>
              <a:spcBef>
                <a:spcPts val="0"/>
              </a:spcBef>
              <a:spcAft>
                <a:spcPts val="0"/>
              </a:spcAft>
              <a:buFont typeface="Arial" panose="020B0604020202020204" pitchFamily="34" charset="0"/>
              <a:buChar char="•"/>
            </a:pPr>
            <a:r>
              <a:rPr lang="zh-CN" altLang="en-US" sz="2400" b="0" i="0" u="none" strike="noStrike" dirty="0">
                <a:effectLst/>
                <a:latin typeface="+mn-lt"/>
              </a:rPr>
              <a:t>打包成</a:t>
            </a:r>
            <a:r>
              <a:rPr lang="en-US" altLang="zh-CN" sz="2400" b="0" i="0" u="none" strike="noStrike" dirty="0">
                <a:effectLst/>
                <a:latin typeface="+mn-lt"/>
              </a:rPr>
              <a:t>VS code</a:t>
            </a:r>
            <a:r>
              <a:rPr lang="zh-CN" altLang="en-US" sz="2400" b="0" i="0" u="none" strike="noStrike" dirty="0">
                <a:effectLst/>
                <a:latin typeface="+mn-lt"/>
              </a:rPr>
              <a:t>插件</a:t>
            </a:r>
          </a:p>
        </p:txBody>
      </p:sp>
    </p:spTree>
    <p:extLst>
      <p:ext uri="{BB962C8B-B14F-4D97-AF65-F5344CB8AC3E}">
        <p14:creationId xmlns:p14="http://schemas.microsoft.com/office/powerpoint/2010/main" val="35808324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Schedule</a:t>
            </a:r>
            <a:endParaRPr lang="zh-CN" altLang="en-US" dirty="0"/>
          </a:p>
        </p:txBody>
      </p:sp>
      <p:sp>
        <p:nvSpPr>
          <p:cNvPr id="4" name="日期占位符 3"/>
          <p:cNvSpPr>
            <a:spLocks noGrp="1"/>
          </p:cNvSpPr>
          <p:nvPr>
            <p:ph type="dt" sz="half" idx="13"/>
          </p:nvPr>
        </p:nvSpPr>
        <p:spPr/>
        <p:txBody>
          <a:bodyPr/>
          <a:lstStyle/>
          <a:p>
            <a:fld id="{604012F6-895D-47F5-887A-510C39A6F29D}" type="datetime1">
              <a:rPr lang="zh-CN" altLang="en-US" smtClean="0"/>
              <a:t>2021/3/1</a:t>
            </a:fld>
            <a:endParaRPr lang="en-US"/>
          </a:p>
        </p:txBody>
      </p:sp>
      <p:sp>
        <p:nvSpPr>
          <p:cNvPr id="5" name="灯片编号占位符 4"/>
          <p:cNvSpPr>
            <a:spLocks noGrp="1"/>
          </p:cNvSpPr>
          <p:nvPr>
            <p:ph type="sldNum" sz="quarter" idx="15"/>
          </p:nvPr>
        </p:nvSpPr>
        <p:spPr/>
        <p:txBody>
          <a:bodyPr/>
          <a:lstStyle/>
          <a:p>
            <a:fld id="{2775DF8E-1151-4C45-8C93-3AB060627CA9}" type="slidenum">
              <a:rPr lang="en-US" smtClean="0"/>
              <a:pPr/>
              <a:t>7</a:t>
            </a:fld>
            <a:endParaRPr lang="en-US"/>
          </a:p>
        </p:txBody>
      </p:sp>
    </p:spTree>
    <p:extLst>
      <p:ext uri="{BB962C8B-B14F-4D97-AF65-F5344CB8AC3E}">
        <p14:creationId xmlns:p14="http://schemas.microsoft.com/office/powerpoint/2010/main" val="207311432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Gantt Chart for </a:t>
            </a:r>
            <a:r>
              <a:rPr lang="en-US" altLang="zh-CN" dirty="0" err="1"/>
              <a:t>Paperadar</a:t>
            </a:r>
            <a:endParaRPr lang="zh-CN" altLang="en-US" dirty="0"/>
          </a:p>
        </p:txBody>
      </p:sp>
      <p:sp>
        <p:nvSpPr>
          <p:cNvPr id="4" name="日期占位符 3"/>
          <p:cNvSpPr>
            <a:spLocks noGrp="1"/>
          </p:cNvSpPr>
          <p:nvPr>
            <p:ph type="dt" sz="half" idx="1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BAE43F6-1017-44A6-B48A-E0CA48A98DC2}" type="datetime1">
              <a:rPr kumimoji="0" lang="zh-CN" altLang="en-US" sz="1200" b="0" i="0" u="none" strike="noStrike" kern="1200" cap="none" spc="0" normalizeH="0" baseline="0" noProof="0" smtClean="0">
                <a:ln>
                  <a:noFill/>
                </a:ln>
                <a:solidFill>
                  <a:srgbClr val="505050">
                    <a:tint val="75000"/>
                  </a:srgbClr>
                </a:solidFill>
                <a:effectLst/>
                <a:uLnTx/>
                <a:uFillTx/>
                <a:latin typeface="Segoe UI"/>
                <a:ea typeface="微软雅黑 Light"/>
                <a:cs typeface="+mn-cs"/>
              </a:rPr>
              <a:pPr marL="0" marR="0" lvl="0" indent="0" algn="l" defTabSz="932742" rtl="0" eaLnBrk="1" fontAlgn="auto" latinLnBrk="0" hangingPunct="1">
                <a:lnSpc>
                  <a:spcPct val="100000"/>
                </a:lnSpc>
                <a:spcBef>
                  <a:spcPts val="0"/>
                </a:spcBef>
                <a:spcAft>
                  <a:spcPts val="0"/>
                </a:spcAft>
                <a:buClrTx/>
                <a:buSzTx/>
                <a:buFontTx/>
                <a:buNone/>
                <a:tabLst/>
                <a:defRPr/>
              </a:pPr>
              <a:t>2021/3/1</a:t>
            </a:fld>
            <a:endParaRPr kumimoji="0" lang="en-US" sz="1200" b="0" i="0" u="none" strike="noStrike" kern="1200" cap="none" spc="0" normalizeH="0" baseline="0" noProof="0">
              <a:ln>
                <a:noFill/>
              </a:ln>
              <a:solidFill>
                <a:srgbClr val="505050">
                  <a:tint val="75000"/>
                </a:srgbClr>
              </a:solidFill>
              <a:effectLst/>
              <a:uLnTx/>
              <a:uFillTx/>
              <a:latin typeface="Segoe UI"/>
              <a:ea typeface="微软雅黑 Light"/>
              <a:cs typeface="+mn-cs"/>
            </a:endParaRPr>
          </a:p>
        </p:txBody>
      </p:sp>
      <p:sp>
        <p:nvSpPr>
          <p:cNvPr id="5" name="灯片编号占位符 4"/>
          <p:cNvSpPr>
            <a:spLocks noGrp="1"/>
          </p:cNvSpPr>
          <p:nvPr>
            <p:ph type="sldNum"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775DF8E-1151-4C45-8C93-3AB060627CA9}" type="slidenum">
              <a:rPr kumimoji="0" lang="en-US" sz="1200" b="0" i="0" u="none" strike="noStrike" kern="1200" cap="none" spc="0" normalizeH="0" baseline="0" noProof="0" smtClean="0">
                <a:ln>
                  <a:noFill/>
                </a:ln>
                <a:solidFill>
                  <a:srgbClr val="505050">
                    <a:tint val="75000"/>
                  </a:srgbClr>
                </a:solidFill>
                <a:effectLst/>
                <a:uLnTx/>
                <a:uFillTx/>
                <a:latin typeface="Segoe UI"/>
                <a:ea typeface="微软雅黑 Light"/>
                <a:cs typeface="+mn-cs"/>
              </a:rPr>
              <a:pPr marL="0" marR="0" lvl="0" indent="0" algn="l"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505050">
                  <a:tint val="75000"/>
                </a:srgbClr>
              </a:solidFill>
              <a:effectLst/>
              <a:uLnTx/>
              <a:uFillTx/>
              <a:latin typeface="Segoe UI"/>
              <a:ea typeface="微软雅黑 Light"/>
              <a:cs typeface="+mn-cs"/>
            </a:endParaRPr>
          </a:p>
        </p:txBody>
      </p:sp>
      <p:graphicFrame>
        <p:nvGraphicFramePr>
          <p:cNvPr id="3" name="表格 5">
            <a:extLst>
              <a:ext uri="{FF2B5EF4-FFF2-40B4-BE49-F238E27FC236}">
                <a16:creationId xmlns:a16="http://schemas.microsoft.com/office/drawing/2014/main" id="{5A85A966-96ED-4D15-865A-1660088F24D1}"/>
              </a:ext>
            </a:extLst>
          </p:cNvPr>
          <p:cNvGraphicFramePr>
            <a:graphicFrameLocks noGrp="1"/>
          </p:cNvGraphicFramePr>
          <p:nvPr>
            <p:extLst>
              <p:ext uri="{D42A27DB-BD31-4B8C-83A1-F6EECF244321}">
                <p14:modId xmlns:p14="http://schemas.microsoft.com/office/powerpoint/2010/main" val="49520415"/>
              </p:ext>
            </p:extLst>
          </p:nvPr>
        </p:nvGraphicFramePr>
        <p:xfrm>
          <a:off x="1177677" y="2057102"/>
          <a:ext cx="9626072" cy="2956560"/>
        </p:xfrm>
        <a:graphic>
          <a:graphicData uri="http://schemas.openxmlformats.org/drawingml/2006/table">
            <a:tbl>
              <a:tblPr firstRow="1" bandRow="1">
                <a:tableStyleId>{F5AB1C69-6EDB-4FF4-983F-18BD219EF322}</a:tableStyleId>
              </a:tblPr>
              <a:tblGrid>
                <a:gridCol w="3423318">
                  <a:extLst>
                    <a:ext uri="{9D8B030D-6E8A-4147-A177-3AD203B41FA5}">
                      <a16:colId xmlns:a16="http://schemas.microsoft.com/office/drawing/2014/main" val="3305158199"/>
                    </a:ext>
                  </a:extLst>
                </a:gridCol>
                <a:gridCol w="2193306">
                  <a:extLst>
                    <a:ext uri="{9D8B030D-6E8A-4147-A177-3AD203B41FA5}">
                      <a16:colId xmlns:a16="http://schemas.microsoft.com/office/drawing/2014/main" val="1994034732"/>
                    </a:ext>
                  </a:extLst>
                </a:gridCol>
                <a:gridCol w="2016224">
                  <a:extLst>
                    <a:ext uri="{9D8B030D-6E8A-4147-A177-3AD203B41FA5}">
                      <a16:colId xmlns:a16="http://schemas.microsoft.com/office/drawing/2014/main" val="4263202955"/>
                    </a:ext>
                  </a:extLst>
                </a:gridCol>
                <a:gridCol w="1993224">
                  <a:extLst>
                    <a:ext uri="{9D8B030D-6E8A-4147-A177-3AD203B41FA5}">
                      <a16:colId xmlns:a16="http://schemas.microsoft.com/office/drawing/2014/main" val="3347503876"/>
                    </a:ext>
                  </a:extLst>
                </a:gridCol>
              </a:tblGrid>
              <a:tr h="370840">
                <a:tc>
                  <a:txBody>
                    <a:bodyPr/>
                    <a:lstStyle/>
                    <a:p>
                      <a:pPr algn="ctr"/>
                      <a:r>
                        <a:rPr lang="zh-CN" altLang="en-US" sz="2000" dirty="0"/>
                        <a:t>任务点</a:t>
                      </a:r>
                    </a:p>
                  </a:txBody>
                  <a:tcPr/>
                </a:tc>
                <a:tc>
                  <a:txBody>
                    <a:bodyPr/>
                    <a:lstStyle/>
                    <a:p>
                      <a:pPr algn="ctr"/>
                      <a:r>
                        <a:rPr lang="en-US" altLang="zh-CN" sz="2000" dirty="0"/>
                        <a:t>2021.03</a:t>
                      </a:r>
                      <a:endParaRPr lang="zh-CN" altLang="en-US" sz="2000" dirty="0"/>
                    </a:p>
                  </a:txBody>
                  <a:tcPr/>
                </a:tc>
                <a:tc>
                  <a:txBody>
                    <a:bodyPr/>
                    <a:lstStyle/>
                    <a:p>
                      <a:pPr algn="ctr"/>
                      <a:r>
                        <a:rPr lang="en-US" altLang="zh-CN" sz="2000" dirty="0"/>
                        <a:t>2021.04</a:t>
                      </a:r>
                      <a:endParaRPr lang="zh-CN" altLang="en-US" sz="2000" dirty="0"/>
                    </a:p>
                  </a:txBody>
                  <a:tcPr/>
                </a:tc>
                <a:tc>
                  <a:txBody>
                    <a:bodyPr/>
                    <a:lstStyle/>
                    <a:p>
                      <a:pPr algn="ctr"/>
                      <a:r>
                        <a:rPr lang="en-US" altLang="zh-CN" sz="2000" dirty="0"/>
                        <a:t>2021.05</a:t>
                      </a:r>
                      <a:endParaRPr lang="zh-CN" altLang="en-US" sz="2000" dirty="0"/>
                    </a:p>
                  </a:txBody>
                  <a:tcPr/>
                </a:tc>
                <a:extLst>
                  <a:ext uri="{0D108BD9-81ED-4DB2-BD59-A6C34878D82A}">
                    <a16:rowId xmlns:a16="http://schemas.microsoft.com/office/drawing/2014/main" val="2023580151"/>
                  </a:ext>
                </a:extLst>
              </a:tr>
              <a:tr h="0">
                <a:tc>
                  <a:txBody>
                    <a:bodyPr/>
                    <a:lstStyle/>
                    <a:p>
                      <a:pPr algn="ctr"/>
                      <a:r>
                        <a:rPr lang="zh-CN" altLang="en-US" dirty="0"/>
                        <a:t>学习</a:t>
                      </a:r>
                      <a:r>
                        <a:rPr lang="en-US" altLang="zh-CN" dirty="0"/>
                        <a:t>Git</a:t>
                      </a:r>
                      <a:r>
                        <a:rPr lang="zh-CN" altLang="en-US" dirty="0"/>
                        <a:t>的基本使用及多人协同</a:t>
                      </a:r>
                    </a:p>
                  </a:txBody>
                  <a:tcPr/>
                </a:tc>
                <a:tc gridSpan="3">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60539586"/>
                  </a:ext>
                </a:extLst>
              </a:tr>
              <a:tr h="273050">
                <a:tc>
                  <a:txBody>
                    <a:bodyPr/>
                    <a:lstStyle/>
                    <a:p>
                      <a:pPr algn="ctr"/>
                      <a:r>
                        <a:rPr lang="zh-CN" altLang="en-US" dirty="0"/>
                        <a:t>学习</a:t>
                      </a:r>
                      <a:r>
                        <a:rPr lang="en-US" altLang="zh-CN" dirty="0"/>
                        <a:t>Nodejs</a:t>
                      </a:r>
                      <a:r>
                        <a:rPr lang="zh-CN" altLang="en-US" dirty="0"/>
                        <a:t>、</a:t>
                      </a:r>
                      <a:r>
                        <a:rPr lang="en-US" altLang="zh-CN" dirty="0"/>
                        <a:t>React</a:t>
                      </a:r>
                      <a:endParaRPr lang="zh-CN" altLang="en-US" dirty="0"/>
                    </a:p>
                  </a:txBody>
                  <a:tcPr/>
                </a:tc>
                <a:tc gridSpan="3">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2895807948"/>
                  </a:ext>
                </a:extLst>
              </a:tr>
              <a:tr h="180340">
                <a:tc>
                  <a:txBody>
                    <a:bodyPr/>
                    <a:lstStyle/>
                    <a:p>
                      <a:pPr algn="ctr"/>
                      <a:r>
                        <a:rPr lang="zh-CN" altLang="en-US" dirty="0"/>
                        <a:t>熟悉原有项目代码</a:t>
                      </a:r>
                    </a:p>
                  </a:txBody>
                  <a:tcPr/>
                </a:tc>
                <a:tc gridSpan="3">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233058764"/>
                  </a:ext>
                </a:extLst>
              </a:tr>
              <a:tr h="182880">
                <a:tc>
                  <a:txBody>
                    <a:bodyPr/>
                    <a:lstStyle/>
                    <a:p>
                      <a:pPr algn="ctr"/>
                      <a:r>
                        <a:rPr lang="zh-CN" altLang="en-US" dirty="0"/>
                        <a:t>优化原有功能、逻辑与</a:t>
                      </a:r>
                      <a:r>
                        <a:rPr lang="en-US" altLang="zh-CN" dirty="0"/>
                        <a:t>UI</a:t>
                      </a:r>
                      <a:endParaRPr lang="zh-CN" altLang="en-US" dirty="0"/>
                    </a:p>
                  </a:txBody>
                  <a:tcPr/>
                </a:tc>
                <a:tc gridSpan="3">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823299695"/>
                  </a:ext>
                </a:extLst>
              </a:tr>
              <a:tr h="182880">
                <a:tc>
                  <a:txBody>
                    <a:bodyPr/>
                    <a:lstStyle/>
                    <a:p>
                      <a:pPr algn="ctr"/>
                      <a:r>
                        <a:rPr lang="zh-CN" altLang="en-US" dirty="0"/>
                        <a:t>增添新功能</a:t>
                      </a:r>
                    </a:p>
                  </a:txBody>
                  <a:tcPr/>
                </a:tc>
                <a:tc gridSpan="3">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428396567"/>
                  </a:ext>
                </a:extLst>
              </a:tr>
              <a:tr h="182880">
                <a:tc>
                  <a:txBody>
                    <a:bodyPr/>
                    <a:lstStyle/>
                    <a:p>
                      <a:pPr algn="ctr"/>
                      <a:r>
                        <a:rPr lang="en-US" altLang="zh-CN" dirty="0"/>
                        <a:t>UI</a:t>
                      </a:r>
                      <a:r>
                        <a:rPr lang="zh-CN" altLang="en-US" dirty="0"/>
                        <a:t>、</a:t>
                      </a:r>
                      <a:r>
                        <a:rPr lang="en-US" altLang="zh-CN" dirty="0"/>
                        <a:t>UX</a:t>
                      </a:r>
                      <a:r>
                        <a:rPr lang="zh-CN" altLang="en-US" dirty="0"/>
                        <a:t>设计</a:t>
                      </a:r>
                    </a:p>
                  </a:txBody>
                  <a:tcPr/>
                </a:tc>
                <a:tc gridSpan="3">
                  <a:txBody>
                    <a:bodyPr/>
                    <a:lstStyle/>
                    <a:p>
                      <a:endParaRPr lang="zh-CN" altLang="en-US" dirty="0"/>
                    </a:p>
                  </a:txBody>
                  <a:tcPr/>
                </a:tc>
                <a:tc hMerge="1">
                  <a:txBody>
                    <a:bodyPr/>
                    <a:lstStyle/>
                    <a:p>
                      <a:endParaRPr lang="zh-CN" altLang="en-US"/>
                    </a:p>
                  </a:txBody>
                  <a:tcPr/>
                </a:tc>
                <a:tc hMerge="1">
                  <a:txBody>
                    <a:bodyPr/>
                    <a:lstStyle/>
                    <a:p>
                      <a:endParaRPr lang="zh-CN" altLang="en-US" dirty="0"/>
                    </a:p>
                  </a:txBody>
                  <a:tcPr/>
                </a:tc>
                <a:extLst>
                  <a:ext uri="{0D108BD9-81ED-4DB2-BD59-A6C34878D82A}">
                    <a16:rowId xmlns:a16="http://schemas.microsoft.com/office/drawing/2014/main" val="3564387621"/>
                  </a:ext>
                </a:extLst>
              </a:tr>
              <a:tr h="18288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zh-CN" altLang="en-US" dirty="0"/>
                        <a:t>打包成</a:t>
                      </a:r>
                      <a:r>
                        <a:rPr lang="en-US" altLang="zh-CN" dirty="0"/>
                        <a:t>VS code</a:t>
                      </a:r>
                      <a:r>
                        <a:rPr lang="zh-CN" altLang="en-US" dirty="0"/>
                        <a:t>插件</a:t>
                      </a:r>
                    </a:p>
                  </a:txBody>
                  <a:tcPr/>
                </a:tc>
                <a:tc gridSpan="3">
                  <a:txBody>
                    <a:bodyPr/>
                    <a:lstStyle/>
                    <a:p>
                      <a:endParaRPr lang="zh-CN" altLang="en-US" dirty="0"/>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290966543"/>
                  </a:ext>
                </a:extLst>
              </a:tr>
            </a:tbl>
          </a:graphicData>
        </a:graphic>
      </p:graphicFrame>
      <p:sp>
        <p:nvSpPr>
          <p:cNvPr id="6" name="矩形 5">
            <a:extLst>
              <a:ext uri="{FF2B5EF4-FFF2-40B4-BE49-F238E27FC236}">
                <a16:creationId xmlns:a16="http://schemas.microsoft.com/office/drawing/2014/main" id="{05EB83E5-A35A-4AB6-A3C0-F4FF5EAB510E}"/>
              </a:ext>
            </a:extLst>
          </p:cNvPr>
          <p:cNvSpPr/>
          <p:nvPr/>
        </p:nvSpPr>
        <p:spPr bwMode="auto">
          <a:xfrm>
            <a:off x="4634061" y="2561158"/>
            <a:ext cx="936104" cy="1440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矩形 8">
            <a:extLst>
              <a:ext uri="{FF2B5EF4-FFF2-40B4-BE49-F238E27FC236}">
                <a16:creationId xmlns:a16="http://schemas.microsoft.com/office/drawing/2014/main" id="{64D622A9-86E6-4369-95B8-CA3C428E0B0C}"/>
              </a:ext>
            </a:extLst>
          </p:cNvPr>
          <p:cNvSpPr/>
          <p:nvPr/>
        </p:nvSpPr>
        <p:spPr bwMode="auto">
          <a:xfrm>
            <a:off x="4922093" y="2921198"/>
            <a:ext cx="1116124" cy="1292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矩形 9">
            <a:extLst>
              <a:ext uri="{FF2B5EF4-FFF2-40B4-BE49-F238E27FC236}">
                <a16:creationId xmlns:a16="http://schemas.microsoft.com/office/drawing/2014/main" id="{EC427B2B-EE55-472D-A11D-23B0C3127681}"/>
              </a:ext>
            </a:extLst>
          </p:cNvPr>
          <p:cNvSpPr/>
          <p:nvPr/>
        </p:nvSpPr>
        <p:spPr bwMode="auto">
          <a:xfrm>
            <a:off x="5354141" y="3280493"/>
            <a:ext cx="1152128" cy="1440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矩形 11">
            <a:extLst>
              <a:ext uri="{FF2B5EF4-FFF2-40B4-BE49-F238E27FC236}">
                <a16:creationId xmlns:a16="http://schemas.microsoft.com/office/drawing/2014/main" id="{CC906252-A509-497F-9BD3-75AC87690D70}"/>
              </a:ext>
            </a:extLst>
          </p:cNvPr>
          <p:cNvSpPr/>
          <p:nvPr/>
        </p:nvSpPr>
        <p:spPr bwMode="auto">
          <a:xfrm>
            <a:off x="6074221" y="3654548"/>
            <a:ext cx="2376264" cy="1440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矩形 12">
            <a:extLst>
              <a:ext uri="{FF2B5EF4-FFF2-40B4-BE49-F238E27FC236}">
                <a16:creationId xmlns:a16="http://schemas.microsoft.com/office/drawing/2014/main" id="{104487AB-5BB5-40ED-AA34-27A63C05E183}"/>
              </a:ext>
            </a:extLst>
          </p:cNvPr>
          <p:cNvSpPr/>
          <p:nvPr/>
        </p:nvSpPr>
        <p:spPr bwMode="auto">
          <a:xfrm>
            <a:off x="7586389" y="4028603"/>
            <a:ext cx="2592288" cy="144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矩形 13">
            <a:extLst>
              <a:ext uri="{FF2B5EF4-FFF2-40B4-BE49-F238E27FC236}">
                <a16:creationId xmlns:a16="http://schemas.microsoft.com/office/drawing/2014/main" id="{DA8F5641-9429-4513-81FC-AF3684CF3DE2}"/>
              </a:ext>
            </a:extLst>
          </p:cNvPr>
          <p:cNvSpPr/>
          <p:nvPr/>
        </p:nvSpPr>
        <p:spPr bwMode="auto">
          <a:xfrm>
            <a:off x="8427485" y="4763446"/>
            <a:ext cx="2376264" cy="1440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矩形 14">
            <a:extLst>
              <a:ext uri="{FF2B5EF4-FFF2-40B4-BE49-F238E27FC236}">
                <a16:creationId xmlns:a16="http://schemas.microsoft.com/office/drawing/2014/main" id="{61D7212A-70DF-4E88-853A-38E19450F537}"/>
              </a:ext>
            </a:extLst>
          </p:cNvPr>
          <p:cNvSpPr/>
          <p:nvPr/>
        </p:nvSpPr>
        <p:spPr bwMode="auto">
          <a:xfrm>
            <a:off x="5354141" y="4410416"/>
            <a:ext cx="4824536" cy="144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67149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440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indows Platform - Blue Accent">
  <a:themeElements>
    <a:clrScheme name="Custom 1">
      <a:dk1>
        <a:srgbClr val="505050"/>
      </a:dk1>
      <a:lt1>
        <a:srgbClr val="FFFFFF"/>
      </a:lt1>
      <a:dk2>
        <a:srgbClr val="00BCF2"/>
      </a:dk2>
      <a:lt2>
        <a:srgbClr val="D2D2D2"/>
      </a:lt2>
      <a:accent1>
        <a:srgbClr val="00BCF2"/>
      </a:accent1>
      <a:accent2>
        <a:srgbClr val="FF8C00"/>
      </a:accent2>
      <a:accent3>
        <a:srgbClr val="68217A"/>
      </a:accent3>
      <a:accent4>
        <a:srgbClr val="00188F"/>
      </a:accent4>
      <a:accent5>
        <a:srgbClr val="009E49"/>
      </a:accent5>
      <a:accent6>
        <a:srgbClr val="008272"/>
      </a:accent6>
      <a:hlink>
        <a:srgbClr val="0072C6"/>
      </a:hlink>
      <a:folHlink>
        <a:srgbClr val="0072C6"/>
      </a:folHlink>
    </a:clrScheme>
    <a:fontScheme name="自定义 1">
      <a:majorFont>
        <a:latin typeface="Segoe UI Light"/>
        <a:ea typeface="微软雅黑"/>
        <a:cs typeface=""/>
      </a:majorFont>
      <a:minorFont>
        <a:latin typeface="Segoe UI"/>
        <a:ea typeface="微软雅黑 Light"/>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4 - Lists and Lists Items in Windows Runtime Apps.pptx" id="{35873AAC-EF58-424C-98EC-34EC9CBF57B5}" vid="{402FB9BA-ABDF-4AA5-B6B8-484BD3A1CD39}"/>
    </a:ext>
  </a:extLst>
</a:theme>
</file>

<file path=ppt/theme/theme2.xml><?xml version="1.0" encoding="utf-8"?>
<a:theme xmlns:a="http://schemas.openxmlformats.org/drawingml/2006/main" name="Windows Platform - Purple Accent">
  <a:themeElements>
    <a:clrScheme name="Custom 2">
      <a:dk1>
        <a:srgbClr val="505050"/>
      </a:dk1>
      <a:lt1>
        <a:srgbClr val="FFFFFF"/>
      </a:lt1>
      <a:dk2>
        <a:srgbClr val="68217A"/>
      </a:dk2>
      <a:lt2>
        <a:srgbClr val="D2D2D2"/>
      </a:lt2>
      <a:accent1>
        <a:srgbClr val="68217A"/>
      </a:accent1>
      <a:accent2>
        <a:srgbClr val="FF8C00"/>
      </a:accent2>
      <a:accent3>
        <a:srgbClr val="00BCF2"/>
      </a:accent3>
      <a:accent4>
        <a:srgbClr val="00188F"/>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4 - Lists and Lists Items in Windows Runtime Apps.pptx" id="{35873AAC-EF58-424C-98EC-34EC9CBF57B5}" vid="{043886D5-FDD2-4B02-AFA0-4FC5C4F4A5AD}"/>
    </a:ext>
  </a:extLst>
</a:theme>
</file>

<file path=ppt/theme/theme3.xml><?xml version="1.0" encoding="utf-8"?>
<a:theme xmlns:a="http://schemas.openxmlformats.org/drawingml/2006/main" name="Windows Platform - Dark Blue Accent">
  <a:themeElements>
    <a:clrScheme name="Custom 6">
      <a:dk1>
        <a:srgbClr val="505050"/>
      </a:dk1>
      <a:lt1>
        <a:srgbClr val="FFFFFF"/>
      </a:lt1>
      <a:dk2>
        <a:srgbClr val="0072C6"/>
      </a:dk2>
      <a:lt2>
        <a:srgbClr val="D2D2D2"/>
      </a:lt2>
      <a:accent1>
        <a:srgbClr val="0072C6"/>
      </a:accent1>
      <a:accent2>
        <a:srgbClr val="FF8C00"/>
      </a:accent2>
      <a:accent3>
        <a:srgbClr val="68217A"/>
      </a:accent3>
      <a:accent4>
        <a:srgbClr val="00BCF2"/>
      </a:accent4>
      <a:accent5>
        <a:srgbClr val="009E49"/>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4 - Lists and Lists Items in Windows Runtime Apps.pptx" id="{35873AAC-EF58-424C-98EC-34EC9CBF57B5}" vid="{4CBA8C46-613B-4B68-AD6A-6F4821C8F858}"/>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4 - Lists and Lists Items in Windows Runtime Apps.pptx" id="{35873AAC-EF58-424C-98EC-34EC9CBF57B5}" vid="{39773C34-5366-4EB6-B2E4-97153EFF6479}"/>
    </a:ext>
  </a:extLst>
</a:theme>
</file>

<file path=ppt/theme/theme5.xml><?xml version="1.0" encoding="utf-8"?>
<a:theme xmlns:a="http://schemas.openxmlformats.org/drawingml/2006/main" name="Windows_Server_Management_Marketing_Template_16x9_v11">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ln>
      </a:spPr>
      <a:bodyPr vert="horz" wrap="square" lIns="91440" tIns="45720" rIns="91440" bIns="45720" numCol="1" anchor="t" anchorCtr="0" compatLnSpc="1">
        <a:prstTxWarp prst="textNoShape">
          <a:avLst/>
        </a:prstTxWarp>
      </a:bodyPr>
      <a:lstStyle>
        <a:defPPr>
          <a:defRPr/>
        </a:defPPr>
      </a:lst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52390530749849AD1C43CC0276D41A" ma:contentTypeVersion="" ma:contentTypeDescription="Create a new document." ma:contentTypeScope="" ma:versionID="6e253a2419a4a950e09a9f1f4ede55e5">
  <xsd:schema xmlns:xsd="http://www.w3.org/2001/XMLSchema" xmlns:xs="http://www.w3.org/2001/XMLSchema" xmlns:p="http://schemas.microsoft.com/office/2006/metadata/properties" xmlns:ns2="CCBD5761-CFF8-4273-8618-AC2D06998415" targetNamespace="http://schemas.microsoft.com/office/2006/metadata/properties" ma:root="true" ma:fieldsID="ad678bad1de1a1d91fc50a0d9ba52c8c" ns2:_="">
    <xsd:import namespace="CCBD5761-CFF8-4273-8618-AC2D06998415"/>
    <xsd:element name="properties">
      <xsd:complexType>
        <xsd:sequence>
          <xsd:element name="documentManagement">
            <xsd:complexType>
              <xsd:all>
                <xsd:element ref="ns2:Content_x0020_Type"/>
                <xsd:element ref="ns2:Module"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BD5761-CFF8-4273-8618-AC2D06998415" elementFormDefault="qualified">
    <xsd:import namespace="http://schemas.microsoft.com/office/2006/documentManagement/types"/>
    <xsd:import namespace="http://schemas.microsoft.com/office/infopath/2007/PartnerControls"/>
    <xsd:element name="Content_x0020_Type" ma:index="8" ma:displayName="Content Type" ma:format="Dropdown" ma:internalName="Content_x0020_Type">
      <xsd:simpleType>
        <xsd:restriction base="dms:Choice">
          <xsd:enumeration value="Assessment"/>
          <xsd:enumeration value="Break Slides"/>
          <xsd:enumeration value="CC File"/>
          <xsd:enumeration value="Instructor Image"/>
          <xsd:enumeration value="Outline"/>
          <xsd:enumeration value="Promo Package"/>
          <xsd:enumeration value="Slide Presentation"/>
          <xsd:enumeration value="SME Recruitment"/>
          <xsd:enumeration value="Video"/>
        </xsd:restriction>
      </xsd:simpleType>
    </xsd:element>
    <xsd:element name="Module" ma:index="9" nillable="true" ma:displayName="Module" ma:decimals="0" ma:internalName="Module" ma:percentage="FALSE">
      <xsd:simpleType>
        <xsd:restriction base="dms:Number">
          <xsd:maxInclusive value="40"/>
          <xsd:minInclusive value="1"/>
        </xsd:restriction>
      </xsd:simpleType>
    </xsd:element>
    <xsd:element name="Status" ma:index="10" nillable="true" ma:displayName="Status" ma:default="Draft" ma:format="Dropdown" ma:internalName="Status">
      <xsd:simpleType>
        <xsd:restriction base="dms:Choice">
          <xsd:enumeration value="Draft"/>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odule xmlns="CCBD5761-CFF8-4273-8618-AC2D06998415">4</Module>
    <Status xmlns="CCBD5761-CFF8-4273-8618-AC2D06998415">Final</Status>
    <Content_x0020_Type xmlns="CCBD5761-CFF8-4273-8618-AC2D06998415">Slide Presentation</Content_x0020_Type>
  </documentManagement>
</p:properties>
</file>

<file path=customXml/itemProps1.xml><?xml version="1.0" encoding="utf-8"?>
<ds:datastoreItem xmlns:ds="http://schemas.openxmlformats.org/officeDocument/2006/customXml" ds:itemID="{AA7D4684-8068-4D82-844D-51B23AB56D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BD5761-CFF8-4273-8618-AC2D069984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CCBD5761-CFF8-4273-8618-AC2D06998415"/>
    <ds:schemaRef ds:uri="http://purl.org/dc/terms/"/>
    <ds:schemaRef ds:uri="http://purl.org/dc/elements/1.1/"/>
    <ds:schemaRef ds:uri="http://purl.org/dc/dcmitype/"/>
    <ds:schemaRef ds:uri="http://schemas.microsoft.com/office/infopath/2007/PartnerControls"/>
    <ds:schemaRef ds:uri="http://www.w3.org/XML/1998/namespace"/>
    <ds:schemaRef ds:uri="http://schemas.microsoft.com/office/2006/documentManagement/typ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模板</Template>
  <TotalTime>3318</TotalTime>
  <Words>596</Words>
  <Application>Microsoft Office PowerPoint</Application>
  <PresentationFormat>自定义</PresentationFormat>
  <Paragraphs>113</Paragraphs>
  <Slides>9</Slides>
  <Notes>7</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9</vt:i4>
      </vt:variant>
    </vt:vector>
  </HeadingPairs>
  <TitlesOfParts>
    <vt:vector size="26" baseType="lpstr">
      <vt:lpstr>Avenir LT Pro 45 Book</vt:lpstr>
      <vt:lpstr>Lucida Grande</vt:lpstr>
      <vt:lpstr>Segoe Pro Light</vt:lpstr>
      <vt:lpstr>微软雅黑</vt:lpstr>
      <vt:lpstr>Arial</vt:lpstr>
      <vt:lpstr>Calibri</vt:lpstr>
      <vt:lpstr>Consolas</vt:lpstr>
      <vt:lpstr>Segoe UI</vt:lpstr>
      <vt:lpstr>Segoe UI Bold</vt:lpstr>
      <vt:lpstr>Segoe UI Light</vt:lpstr>
      <vt:lpstr>Wingdings</vt:lpstr>
      <vt:lpstr>Windows Platform - Blue Accent</vt:lpstr>
      <vt:lpstr>Windows Platform - Purple Accent</vt:lpstr>
      <vt:lpstr>Windows Platform - Dark Blue Accent</vt:lpstr>
      <vt:lpstr>1_Office Theme</vt:lpstr>
      <vt:lpstr>Windows_Server_Management_Marketing_Template_16x9_v11</vt:lpstr>
      <vt:lpstr>2_5-30405_Build_Template_16x9_LightBlue_Color_Background</vt:lpstr>
      <vt:lpstr>Report of Papera</vt:lpstr>
      <vt:lpstr>What</vt:lpstr>
      <vt:lpstr>What is Papera</vt:lpstr>
      <vt:lpstr>How</vt:lpstr>
      <vt:lpstr>Optimization</vt:lpstr>
      <vt:lpstr>New Features</vt:lpstr>
      <vt:lpstr>Schedule</vt:lpstr>
      <vt:lpstr>Gantt Chart for Paperadar</vt:lpstr>
      <vt:lpstr>PowerPoint 演示文稿</vt:lpstr>
    </vt:vector>
  </TitlesOfParts>
  <Manager>yyx290799684@hotmail.com</Manager>
  <Company>红岩网校移动开发部</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dc:title>
  <dc:subject>红岩网校移动开发部-Windows</dc:subject>
  <dc:creator>林杰</dc:creator>
  <cp:keywords>上课模板</cp:keywords>
  <dc:description>上课模板，源自Microsoft
Template: Maryfj
Formatting: Maryfj, Sakuu
Audience Type: Internal</dc:description>
  <cp:lastModifiedBy>Ye Zhou</cp:lastModifiedBy>
  <cp:revision>157</cp:revision>
  <dcterms:created xsi:type="dcterms:W3CDTF">2015-10-11T12:06:23Z</dcterms:created>
  <dcterms:modified xsi:type="dcterms:W3CDTF">2021-03-01T04:28:23Z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0x0101009352390530749849AD1C43CC0276D41A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fe9247b0-2853-44f7-9b9e-0fec99a84c1b</vt:lpwstr>
  </property>
</Properties>
</file>